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D6EFD"/>
    <a:srgbClr val="FF66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25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9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33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90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06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0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50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3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50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82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FF00-2AB4-4391-BEED-F7EB95040FFE}" type="datetimeFigureOut">
              <a:rPr lang="zh-TW" altLang="en-US" smtClean="0"/>
              <a:t>2022/8/16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640-32BB-4901-A65A-3A9BDDEBE5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7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8364A38-7B00-4514-A391-7B1B7646E185}"/>
              </a:ext>
            </a:extLst>
          </p:cNvPr>
          <p:cNvSpPr txBox="1"/>
          <p:nvPr/>
        </p:nvSpPr>
        <p:spPr>
          <a:xfrm>
            <a:off x="897147" y="3013501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【</a:t>
            </a:r>
            <a:r>
              <a:rPr lang="zh-TW" altLang="en-US" sz="48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中學生網站</a:t>
            </a:r>
            <a:r>
              <a:rPr lang="en-US" altLang="zh-TW" sz="48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】</a:t>
            </a:r>
            <a:r>
              <a:rPr lang="zh-TW" altLang="en-US" sz="48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註冊教學</a:t>
            </a:r>
          </a:p>
        </p:txBody>
      </p:sp>
    </p:spTree>
    <p:extLst>
      <p:ext uri="{BB962C8B-B14F-4D97-AF65-F5344CB8AC3E}">
        <p14:creationId xmlns:p14="http://schemas.microsoft.com/office/powerpoint/2010/main" val="396808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D2BB7678-3C40-4D75-8495-11759C6F843D}"/>
              </a:ext>
            </a:extLst>
          </p:cNvPr>
          <p:cNvGrpSpPr/>
          <p:nvPr/>
        </p:nvGrpSpPr>
        <p:grpSpPr>
          <a:xfrm>
            <a:off x="353682" y="414068"/>
            <a:ext cx="7772401" cy="3381555"/>
            <a:chOff x="431320" y="1854679"/>
            <a:chExt cx="7772401" cy="338155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2FD901A-CB0D-4457-B4DA-F479103AE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" t="25337" r="7797" b="17136"/>
            <a:stretch/>
          </p:blipFill>
          <p:spPr>
            <a:xfrm>
              <a:off x="664233" y="1854679"/>
              <a:ext cx="7539488" cy="3381555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F28E4B5-ABFF-454B-9FA9-384D0DA463D0}"/>
                </a:ext>
              </a:extLst>
            </p:cNvPr>
            <p:cNvSpPr txBox="1"/>
            <p:nvPr/>
          </p:nvSpPr>
          <p:spPr>
            <a:xfrm>
              <a:off x="1293962" y="3541143"/>
              <a:ext cx="2749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中學生網站</a:t>
              </a: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12F6304E-37E3-4C2E-9790-C9DC611DD507}"/>
                </a:ext>
              </a:extLst>
            </p:cNvPr>
            <p:cNvGrpSpPr/>
            <p:nvPr/>
          </p:nvGrpSpPr>
          <p:grpSpPr>
            <a:xfrm>
              <a:off x="431320" y="2307566"/>
              <a:ext cx="2537206" cy="1121434"/>
              <a:chOff x="431320" y="2307566"/>
              <a:chExt cx="2537206" cy="1121434"/>
            </a:xfrm>
          </p:grpSpPr>
          <p:sp>
            <p:nvSpPr>
              <p:cNvPr id="9" name="橢圓 8">
                <a:extLst>
                  <a:ext uri="{FF2B5EF4-FFF2-40B4-BE49-F238E27FC236}">
                    <a16:creationId xmlns:a16="http://schemas.microsoft.com/office/drawing/2014/main" id="{6E7DDB11-9808-4260-BED0-B16377EA2951}"/>
                  </a:ext>
                </a:extLst>
              </p:cNvPr>
              <p:cNvSpPr/>
              <p:nvPr/>
            </p:nvSpPr>
            <p:spPr>
              <a:xfrm>
                <a:off x="431320" y="2307566"/>
                <a:ext cx="1121434" cy="1121434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5400" b="1" dirty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1</a:t>
                </a:r>
                <a:endParaRPr lang="zh-TW" altLang="en-US" sz="54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E1EF0A2-821E-4B2F-AC8B-DCD71DD67A78}"/>
                  </a:ext>
                </a:extLst>
              </p:cNvPr>
              <p:cNvSpPr txBox="1"/>
              <p:nvPr/>
            </p:nvSpPr>
            <p:spPr>
              <a:xfrm>
                <a:off x="1552754" y="2452784"/>
                <a:ext cx="14157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800" b="1" dirty="0">
                    <a:solidFill>
                      <a:srgbClr val="FF0066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搜尋</a:t>
                </a:r>
              </a:p>
            </p:txBody>
          </p:sp>
        </p:grp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E8E11D77-2743-4622-879A-55661C5E1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05" t="10447" r="21699" b="4297"/>
          <a:stretch/>
        </p:blipFill>
        <p:spPr>
          <a:xfrm rot="198218">
            <a:off x="1026544" y="3239326"/>
            <a:ext cx="6176514" cy="5321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53962F2-F126-43C0-9BFF-FC4B7B423DDA}"/>
              </a:ext>
            </a:extLst>
          </p:cNvPr>
          <p:cNvSpPr/>
          <p:nvPr/>
        </p:nvSpPr>
        <p:spPr>
          <a:xfrm>
            <a:off x="845389" y="4336549"/>
            <a:ext cx="2794958" cy="1138686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5586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75048E-F035-4F42-AD09-F0031F7D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AB4C59-B493-4F90-B7A2-F0987F6F5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49" r="60249" b="17716"/>
          <a:stretch/>
        </p:blipFill>
        <p:spPr>
          <a:xfrm>
            <a:off x="-1" y="974785"/>
            <a:ext cx="9140205" cy="520217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4BD7887-BEEA-4823-B05F-8FC47BA93B96}"/>
              </a:ext>
            </a:extLst>
          </p:cNvPr>
          <p:cNvSpPr/>
          <p:nvPr/>
        </p:nvSpPr>
        <p:spPr>
          <a:xfrm>
            <a:off x="7434094" y="897147"/>
            <a:ext cx="1609344" cy="79354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660DDDEF-EE82-4615-9810-769681E3A0B3}"/>
              </a:ext>
            </a:extLst>
          </p:cNvPr>
          <p:cNvGrpSpPr/>
          <p:nvPr/>
        </p:nvGrpSpPr>
        <p:grpSpPr>
          <a:xfrm>
            <a:off x="4800122" y="414068"/>
            <a:ext cx="2537206" cy="1121434"/>
            <a:chOff x="431320" y="2307566"/>
            <a:chExt cx="2537206" cy="1121434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5DA98633-F727-4F72-B7CF-49CCED81C44D}"/>
                </a:ext>
              </a:extLst>
            </p:cNvPr>
            <p:cNvSpPr/>
            <p:nvPr/>
          </p:nvSpPr>
          <p:spPr>
            <a:xfrm>
              <a:off x="431320" y="2307566"/>
              <a:ext cx="1121434" cy="1121434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4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2</a:t>
              </a:r>
              <a:endParaRPr lang="zh-TW" altLang="en-US" sz="5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EAA6D32-A4B2-449D-991E-B63CBD0DD4CB}"/>
                </a:ext>
              </a:extLst>
            </p:cNvPr>
            <p:cNvSpPr txBox="1"/>
            <p:nvPr/>
          </p:nvSpPr>
          <p:spPr>
            <a:xfrm>
              <a:off x="1552754" y="2452784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FF0066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註冊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46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A06B22-6D2A-4578-BCCA-140492268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A3F80AC-BC99-4330-876A-1F67AE7F7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7" t="9433" r="25919" b="54600"/>
          <a:stretch/>
        </p:blipFill>
        <p:spPr>
          <a:xfrm>
            <a:off x="0" y="698741"/>
            <a:ext cx="9155824" cy="3252157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88B6F56F-F589-484B-8D02-5A1CBC87A4CC}"/>
              </a:ext>
            </a:extLst>
          </p:cNvPr>
          <p:cNvGrpSpPr/>
          <p:nvPr/>
        </p:nvGrpSpPr>
        <p:grpSpPr>
          <a:xfrm>
            <a:off x="1213150" y="4061544"/>
            <a:ext cx="6940656" cy="1121434"/>
            <a:chOff x="431320" y="2307566"/>
            <a:chExt cx="6940656" cy="1121434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88140802-BCF2-4415-8921-C04BFB97720E}"/>
                </a:ext>
              </a:extLst>
            </p:cNvPr>
            <p:cNvSpPr/>
            <p:nvPr/>
          </p:nvSpPr>
          <p:spPr>
            <a:xfrm>
              <a:off x="431320" y="2307566"/>
              <a:ext cx="1121434" cy="1121434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4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3</a:t>
              </a:r>
              <a:endParaRPr lang="zh-TW" altLang="en-US" sz="5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38E97B0-5E89-4837-9F9F-56A317450C0A}"/>
                </a:ext>
              </a:extLst>
            </p:cNvPr>
            <p:cNvSpPr txBox="1"/>
            <p:nvPr/>
          </p:nvSpPr>
          <p:spPr>
            <a:xfrm>
              <a:off x="1552754" y="2452784"/>
              <a:ext cx="58192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FF0066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學校驗證碼輸入</a:t>
              </a:r>
              <a:r>
                <a:rPr lang="en-US" altLang="zh-TW" sz="4800" b="1" dirty="0" err="1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yplib</a:t>
              </a:r>
              <a:endParaRPr lang="zh-TW" altLang="en-US" sz="4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9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71866B7-B81B-4E1D-B06E-BF76EED72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1" r="71132" b="8770"/>
          <a:stretch/>
        </p:blipFill>
        <p:spPr>
          <a:xfrm>
            <a:off x="1104180" y="234999"/>
            <a:ext cx="7134045" cy="63880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320AB39-12F2-4E25-8E0A-2DED09B5A5A9}"/>
              </a:ext>
            </a:extLst>
          </p:cNvPr>
          <p:cNvSpPr/>
          <p:nvPr/>
        </p:nvSpPr>
        <p:spPr>
          <a:xfrm>
            <a:off x="5912069" y="5508545"/>
            <a:ext cx="2113165" cy="37243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203C17F-DCD6-40A9-9C89-46025308794F}"/>
              </a:ext>
            </a:extLst>
          </p:cNvPr>
          <p:cNvGrpSpPr/>
          <p:nvPr/>
        </p:nvGrpSpPr>
        <p:grpSpPr>
          <a:xfrm>
            <a:off x="2982467" y="1165980"/>
            <a:ext cx="4493729" cy="1121434"/>
            <a:chOff x="431320" y="2307566"/>
            <a:chExt cx="4493729" cy="1121434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7BC8073C-55A3-4D59-99A2-B0B40A5BCFFC}"/>
                </a:ext>
              </a:extLst>
            </p:cNvPr>
            <p:cNvSpPr/>
            <p:nvPr/>
          </p:nvSpPr>
          <p:spPr>
            <a:xfrm>
              <a:off x="431320" y="2307566"/>
              <a:ext cx="1121434" cy="1121434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4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4</a:t>
              </a:r>
              <a:endParaRPr lang="zh-TW" altLang="en-US" sz="54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BCA9D3D-941F-4146-970D-E6A91947DA42}"/>
                </a:ext>
              </a:extLst>
            </p:cNvPr>
            <p:cNvSpPr txBox="1"/>
            <p:nvPr/>
          </p:nvSpPr>
          <p:spPr>
            <a:xfrm>
              <a:off x="1540789" y="2528337"/>
              <a:ext cx="3384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F0066"/>
                  </a:solidFill>
                  <a:highlight>
                    <a:srgbClr val="FFFF00"/>
                  </a:highlight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學校</a:t>
              </a:r>
              <a:r>
                <a:rPr lang="en-US" altLang="zh-TW" sz="2400" b="1" dirty="0">
                  <a:solidFill>
                    <a:srgbClr val="FF0066"/>
                  </a:solidFill>
                  <a:highlight>
                    <a:srgbClr val="FFFF00"/>
                  </a:highlight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google</a:t>
              </a:r>
              <a:r>
                <a:rPr lang="zh-TW" altLang="en-US" sz="2400" b="1" dirty="0">
                  <a:solidFill>
                    <a:srgbClr val="FF0066"/>
                  </a:solidFill>
                  <a:highlight>
                    <a:srgbClr val="FFFF00"/>
                  </a:highlight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 </a:t>
              </a:r>
              <a:r>
                <a:rPr lang="en-US" altLang="zh-TW" sz="2400" b="1" dirty="0">
                  <a:solidFill>
                    <a:srgbClr val="FF0066"/>
                  </a:solidFill>
                  <a:highlight>
                    <a:srgbClr val="FFFF00"/>
                  </a:highlight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Mail</a:t>
              </a:r>
              <a:r>
                <a:rPr lang="zh-TW" altLang="en-US" sz="2400" b="1" dirty="0">
                  <a:solidFill>
                    <a:srgbClr val="FF0066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為帳號</a:t>
              </a:r>
              <a:endParaRPr lang="en-US" altLang="zh-TW" sz="2400" b="1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</p:grp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E371A31-C165-4E5E-B349-79714DFDDE01}"/>
              </a:ext>
            </a:extLst>
          </p:cNvPr>
          <p:cNvCxnSpPr>
            <a:cxnSpLocks/>
          </p:cNvCxnSpPr>
          <p:nvPr/>
        </p:nvCxnSpPr>
        <p:spPr>
          <a:xfrm flipH="1">
            <a:off x="2345410" y="3096883"/>
            <a:ext cx="2234242" cy="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56FC7437-9F24-4727-A998-180DEFADFBA1}"/>
              </a:ext>
            </a:extLst>
          </p:cNvPr>
          <p:cNvSpPr/>
          <p:nvPr/>
        </p:nvSpPr>
        <p:spPr>
          <a:xfrm>
            <a:off x="4540835" y="2977134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姓名將套用在獎狀上，務必填寫正確</a:t>
            </a:r>
            <a:endParaRPr lang="zh-TW" altLang="en-US" sz="20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BC5D539D-CACE-4D30-BE08-84031800EE21}"/>
              </a:ext>
            </a:extLst>
          </p:cNvPr>
          <p:cNvCxnSpPr>
            <a:cxnSpLocks/>
          </p:cNvCxnSpPr>
          <p:nvPr/>
        </p:nvCxnSpPr>
        <p:spPr>
          <a:xfrm flipH="1">
            <a:off x="2345410" y="3551207"/>
            <a:ext cx="2234242" cy="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BD7C145-1DA3-42D2-A87E-C0F4234573B9}"/>
              </a:ext>
            </a:extLst>
          </p:cNvPr>
          <p:cNvSpPr/>
          <p:nvPr/>
        </p:nvSpPr>
        <p:spPr>
          <a:xfrm>
            <a:off x="4572000" y="342900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密碼需含</a:t>
            </a:r>
            <a:r>
              <a:rPr lang="zh-TW" altLang="en-US" sz="2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符號</a:t>
            </a:r>
            <a:r>
              <a:rPr lang="zh-TW" altLang="en-US" sz="20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000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A298CB7-FE7E-4CBD-B8EA-A48029E52473}"/>
              </a:ext>
            </a:extLst>
          </p:cNvPr>
          <p:cNvCxnSpPr>
            <a:cxnSpLocks/>
          </p:cNvCxnSpPr>
          <p:nvPr/>
        </p:nvCxnSpPr>
        <p:spPr>
          <a:xfrm flipH="1">
            <a:off x="2357230" y="2042943"/>
            <a:ext cx="786372" cy="40096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8B946755-2990-43AE-8D38-3086E861FBC5}"/>
              </a:ext>
            </a:extLst>
          </p:cNvPr>
          <p:cNvCxnSpPr>
            <a:cxnSpLocks/>
          </p:cNvCxnSpPr>
          <p:nvPr/>
        </p:nvCxnSpPr>
        <p:spPr>
          <a:xfrm flipH="1">
            <a:off x="2377946" y="4710023"/>
            <a:ext cx="1857624" cy="10413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7FDC422D-C7D5-4B69-B80E-BAAF1339847A}"/>
              </a:ext>
            </a:extLst>
          </p:cNvPr>
          <p:cNvSpPr/>
          <p:nvPr/>
        </p:nvSpPr>
        <p:spPr>
          <a:xfrm>
            <a:off x="4328401" y="4561881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若不正確，得獎作品將會取消資格</a:t>
            </a:r>
            <a:endParaRPr lang="zh-TW" altLang="en-US" sz="20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E7568D9-2D8B-4610-89D6-64A81D335FE2}"/>
              </a:ext>
            </a:extLst>
          </p:cNvPr>
          <p:cNvSpPr/>
          <p:nvPr/>
        </p:nvSpPr>
        <p:spPr>
          <a:xfrm>
            <a:off x="4554130" y="5468751"/>
            <a:ext cx="3675469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需至信箱收</a:t>
            </a:r>
            <a:r>
              <a:rPr lang="zh-TW" altLang="en-US" sz="2000" b="1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使用者註冊驗證信         </a:t>
            </a:r>
            <a:endParaRPr lang="en-US" altLang="zh-TW" sz="2000" b="1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000" b="1" dirty="0">
                <a:solidFill>
                  <a:srgbClr val="FF0066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開通後，才算註冊成功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7BE9F65-DB5C-4B9E-9ACB-349B82674003}"/>
              </a:ext>
            </a:extLst>
          </p:cNvPr>
          <p:cNvCxnSpPr>
            <a:cxnSpLocks/>
          </p:cNvCxnSpPr>
          <p:nvPr/>
        </p:nvCxnSpPr>
        <p:spPr>
          <a:xfrm flipH="1">
            <a:off x="2377946" y="6094207"/>
            <a:ext cx="2234242" cy="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3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1258</TotalTime>
  <Words>65</Words>
  <Application>Microsoft Office PowerPoint</Application>
  <PresentationFormat>如螢幕大小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 Light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2022-08-16T03:57:50Z</dcterms:created>
  <dcterms:modified xsi:type="dcterms:W3CDTF">2022-08-17T00:55:54Z</dcterms:modified>
</cp:coreProperties>
</file>