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8428038" cy="122809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0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F98C5-E38F-42D2-B850-469AC7167C21}" type="datetimeFigureOut">
              <a:rPr lang="zh-TW" altLang="en-US" smtClean="0"/>
              <a:pPr/>
              <a:t>2016/6/17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6403481"/>
            <a:ext cx="5842720" cy="27094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43" y="1756681"/>
            <a:ext cx="5190477" cy="2295038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0" y="4006351"/>
            <a:ext cx="4885503" cy="2513747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0" y="0"/>
            <a:ext cx="6669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國中部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識別碼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繡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法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(105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入學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新生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適用，以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正式編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班為準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728808" y="1239913"/>
            <a:ext cx="19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制服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繡藍色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8763" y="4373841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運動服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繡藍色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20688" y="6937173"/>
            <a:ext cx="191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運動外套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繡金色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013176" y="1076707"/>
            <a:ext cx="1035530" cy="830997"/>
            <a:chOff x="5373216" y="890374"/>
            <a:chExt cx="1035530" cy="830997"/>
          </a:xfrm>
        </p:grpSpPr>
        <p:sp>
          <p:nvSpPr>
            <p:cNvPr id="11" name="文字方塊 10"/>
            <p:cNvSpPr txBox="1"/>
            <p:nvPr/>
          </p:nvSpPr>
          <p:spPr>
            <a:xfrm>
              <a:off x="5373216" y="890374"/>
              <a:ext cx="10355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200" b="1" dirty="0" smtClean="0">
                  <a:latin typeface="新細明體" pitchFamily="18" charset="-120"/>
                  <a:ea typeface="新細明體" pitchFamily="18" charset="-120"/>
                </a:rPr>
                <a:t>範例</a:t>
              </a:r>
              <a:endParaRPr lang="en-US" altLang="zh-TW" sz="2200" b="1" dirty="0" smtClean="0">
                <a:latin typeface="新細明體" pitchFamily="18" charset="-120"/>
                <a:ea typeface="新細明體" pitchFamily="18" charset="-120"/>
              </a:endParaRPr>
            </a:p>
            <a:p>
              <a:pPr algn="ctr"/>
              <a:endParaRPr lang="en-US" altLang="zh-TW" sz="2400" b="1" dirty="0" smtClean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" name="向下箭號 1"/>
            <p:cNvSpPr/>
            <p:nvPr/>
          </p:nvSpPr>
          <p:spPr>
            <a:xfrm>
              <a:off x="5821632" y="1331640"/>
              <a:ext cx="199656" cy="288033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018691" y="3673672"/>
            <a:ext cx="1035530" cy="830997"/>
            <a:chOff x="5373216" y="890374"/>
            <a:chExt cx="1035530" cy="830997"/>
          </a:xfrm>
        </p:grpSpPr>
        <p:sp>
          <p:nvSpPr>
            <p:cNvPr id="18" name="文字方塊 17"/>
            <p:cNvSpPr txBox="1"/>
            <p:nvPr/>
          </p:nvSpPr>
          <p:spPr>
            <a:xfrm>
              <a:off x="5373216" y="890374"/>
              <a:ext cx="10355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200" b="1" dirty="0" smtClean="0">
                  <a:latin typeface="新細明體" pitchFamily="18" charset="-120"/>
                  <a:ea typeface="新細明體" pitchFamily="18" charset="-120"/>
                </a:rPr>
                <a:t>範例</a:t>
              </a:r>
              <a:endParaRPr lang="en-US" altLang="zh-TW" sz="2200" b="1" dirty="0" smtClean="0">
                <a:latin typeface="新細明體" pitchFamily="18" charset="-120"/>
                <a:ea typeface="新細明體" pitchFamily="18" charset="-120"/>
              </a:endParaRPr>
            </a:p>
            <a:p>
              <a:pPr algn="ctr"/>
              <a:endParaRPr lang="en-US" altLang="zh-TW" sz="2400" b="1" dirty="0" smtClean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9" name="向下箭號 18"/>
            <p:cNvSpPr/>
            <p:nvPr/>
          </p:nvSpPr>
          <p:spPr>
            <a:xfrm>
              <a:off x="5821632" y="1331640"/>
              <a:ext cx="199656" cy="288033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2924944" y="3275856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2810932" y="5796136"/>
            <a:ext cx="40204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400139" y="2176572"/>
            <a:ext cx="140512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5</a:t>
            </a:r>
            <a:r>
              <a:rPr lang="en-US" altLang="zh-TW" sz="2800" dirty="0" smtClean="0"/>
              <a:t>1225</a:t>
            </a:r>
            <a:endParaRPr lang="zh-TW" altLang="en-US" sz="2400" dirty="0"/>
          </a:p>
        </p:txBody>
      </p:sp>
      <p:cxnSp>
        <p:nvCxnSpPr>
          <p:cNvPr id="9" name="直線接點 8"/>
          <p:cNvCxnSpPr/>
          <p:nvPr/>
        </p:nvCxnSpPr>
        <p:spPr>
          <a:xfrm>
            <a:off x="5373216" y="2555776"/>
            <a:ext cx="157725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4400139" y="2438182"/>
            <a:ext cx="252997" cy="225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764704" y="3278723"/>
            <a:ext cx="1872207" cy="727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男女同學均不繡名字</a:t>
            </a:r>
            <a:endParaRPr lang="zh-TW" altLang="en-US" sz="24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3953072" y="2571745"/>
            <a:ext cx="63214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105</a:t>
            </a:r>
            <a:endParaRPr lang="zh-TW" altLang="en-US" sz="2000" dirty="0"/>
          </a:p>
        </p:txBody>
      </p:sp>
      <p:sp>
        <p:nvSpPr>
          <p:cNvPr id="32" name="矩形 31"/>
          <p:cNvSpPr/>
          <p:nvPr/>
        </p:nvSpPr>
        <p:spPr>
          <a:xfrm>
            <a:off x="783847" y="5706972"/>
            <a:ext cx="1872207" cy="727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男女同學均不繡名字</a:t>
            </a:r>
            <a:endParaRPr lang="zh-TW" altLang="en-US" sz="2400" dirty="0"/>
          </a:p>
        </p:txBody>
      </p:sp>
      <p:sp>
        <p:nvSpPr>
          <p:cNvPr id="33" name="圓角矩形 32"/>
          <p:cNvSpPr/>
          <p:nvPr/>
        </p:nvSpPr>
        <p:spPr>
          <a:xfrm>
            <a:off x="2699955" y="2571746"/>
            <a:ext cx="513019" cy="1844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圓角矩形 33"/>
          <p:cNvSpPr/>
          <p:nvPr/>
        </p:nvSpPr>
        <p:spPr>
          <a:xfrm>
            <a:off x="2819215" y="5171689"/>
            <a:ext cx="513019" cy="1844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/>
          <p:cNvSpPr txBox="1"/>
          <p:nvPr/>
        </p:nvSpPr>
        <p:spPr>
          <a:xfrm>
            <a:off x="4400139" y="4373841"/>
            <a:ext cx="140512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5</a:t>
            </a:r>
            <a:r>
              <a:rPr lang="en-US" altLang="zh-TW" sz="2800" dirty="0" smtClean="0"/>
              <a:t>1225</a:t>
            </a:r>
            <a:endParaRPr lang="zh-TW" altLang="en-US" sz="2400" dirty="0"/>
          </a:p>
        </p:txBody>
      </p:sp>
      <p:sp>
        <p:nvSpPr>
          <p:cNvPr id="37" name="矩形 36"/>
          <p:cNvSpPr/>
          <p:nvPr/>
        </p:nvSpPr>
        <p:spPr>
          <a:xfrm>
            <a:off x="620688" y="8528666"/>
            <a:ext cx="2198527" cy="615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tx1"/>
                </a:solidFill>
                <a:latin typeface="+mn-ea"/>
              </a:rPr>
              <a:t>男女同學均不繡名字</a:t>
            </a:r>
            <a:endParaRPr lang="zh-TW" altLang="en-US" sz="2000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5125279" y="7395526"/>
            <a:ext cx="118404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/>
              <a:t>51225</a:t>
            </a:r>
            <a:endParaRPr lang="zh-TW" altLang="en-US" sz="2400" dirty="0"/>
          </a:p>
        </p:txBody>
      </p:sp>
      <p:sp>
        <p:nvSpPr>
          <p:cNvPr id="38" name="圓角矩形 37"/>
          <p:cNvSpPr/>
          <p:nvPr/>
        </p:nvSpPr>
        <p:spPr>
          <a:xfrm>
            <a:off x="2868563" y="7758181"/>
            <a:ext cx="513019" cy="18444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4679411" y="7790814"/>
            <a:ext cx="84657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953072" y="4863114"/>
            <a:ext cx="63214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/>
              <a:t>105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62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Company>台北縣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32</cp:revision>
  <cp:lastPrinted>2015-07-03T07:14:40Z</cp:lastPrinted>
  <dcterms:created xsi:type="dcterms:W3CDTF">2011-08-08T07:48:00Z</dcterms:created>
  <dcterms:modified xsi:type="dcterms:W3CDTF">2016-06-17T07:12:08Z</dcterms:modified>
</cp:coreProperties>
</file>