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61" r:id="rId3"/>
    <p:sldId id="259" r:id="rId4"/>
    <p:sldId id="260" r:id="rId5"/>
    <p:sldId id="262" r:id="rId6"/>
    <p:sldId id="266" r:id="rId7"/>
    <p:sldId id="263" r:id="rId8"/>
    <p:sldId id="267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82179@gmail.com" userId="4f687b3f51862252" providerId="LiveId" clId="{F3551D95-1588-1545-90B5-A2D87BAB8F72}"/>
    <pc:docChg chg="addSld delSld modSld modSection">
      <pc:chgData name="rachel82179@gmail.com" userId="4f687b3f51862252" providerId="LiveId" clId="{F3551D95-1588-1545-90B5-A2D87BAB8F72}" dt="2018-01-01T12:50:20.060" v="278" actId="1076"/>
      <pc:docMkLst>
        <pc:docMk/>
      </pc:docMkLst>
      <pc:sldChg chg="modSp">
        <pc:chgData name="rachel82179@gmail.com" userId="4f687b3f51862252" providerId="LiveId" clId="{F3551D95-1588-1545-90B5-A2D87BAB8F72}" dt="2018-01-01T12:28:56.512" v="1" actId="20577"/>
        <pc:sldMkLst>
          <pc:docMk/>
          <pc:sldMk cId="574412903" sldId="256"/>
        </pc:sldMkLst>
        <pc:spChg chg="mod">
          <ac:chgData name="rachel82179@gmail.com" userId="4f687b3f51862252" providerId="LiveId" clId="{F3551D95-1588-1545-90B5-A2D87BAB8F72}" dt="2018-01-01T12:28:56.512" v="1" actId="20577"/>
          <ac:spMkLst>
            <pc:docMk/>
            <pc:sldMk cId="574412903" sldId="256"/>
            <ac:spMk id="2" creationId="{246FA083-2E27-49FC-BAD2-00F01A71D47A}"/>
          </ac:spMkLst>
        </pc:spChg>
      </pc:sldChg>
      <pc:sldChg chg="modSp">
        <pc:chgData name="rachel82179@gmail.com" userId="4f687b3f51862252" providerId="LiveId" clId="{F3551D95-1588-1545-90B5-A2D87BAB8F72}" dt="2018-01-01T12:50:20.060" v="278" actId="1076"/>
        <pc:sldMkLst>
          <pc:docMk/>
          <pc:sldMk cId="907455871" sldId="263"/>
        </pc:sldMkLst>
        <pc:spChg chg="mod">
          <ac:chgData name="rachel82179@gmail.com" userId="4f687b3f51862252" providerId="LiveId" clId="{F3551D95-1588-1545-90B5-A2D87BAB8F72}" dt="2018-01-01T12:50:20.060" v="278" actId="1076"/>
          <ac:spMkLst>
            <pc:docMk/>
            <pc:sldMk cId="907455871" sldId="263"/>
            <ac:spMk id="3" creationId="{04DA8CF3-6351-4398-BAF7-9C2BB17AAD18}"/>
          </ac:spMkLst>
        </pc:spChg>
      </pc:sldChg>
      <pc:sldChg chg="del">
        <pc:chgData name="rachel82179@gmail.com" userId="4f687b3f51862252" providerId="LiveId" clId="{F3551D95-1588-1545-90B5-A2D87BAB8F72}" dt="2018-01-01T12:35:26.559" v="134" actId="2696"/>
        <pc:sldMkLst>
          <pc:docMk/>
          <pc:sldMk cId="611780480" sldId="264"/>
        </pc:sldMkLst>
      </pc:sldChg>
      <pc:sldChg chg="modSp new">
        <pc:chgData name="rachel82179@gmail.com" userId="4f687b3f51862252" providerId="LiveId" clId="{F3551D95-1588-1545-90B5-A2D87BAB8F72}" dt="2018-01-01T12:41:32.868" v="196" actId="113"/>
        <pc:sldMkLst>
          <pc:docMk/>
          <pc:sldMk cId="1740405098" sldId="267"/>
        </pc:sldMkLst>
        <pc:spChg chg="mod">
          <ac:chgData name="rachel82179@gmail.com" userId="4f687b3f51862252" providerId="LiveId" clId="{F3551D95-1588-1545-90B5-A2D87BAB8F72}" dt="2018-01-01T12:41:32.868" v="196" actId="113"/>
          <ac:spMkLst>
            <pc:docMk/>
            <pc:sldMk cId="1740405098" sldId="267"/>
            <ac:spMk id="2" creationId="{E8C1A0F5-6437-1A43-A20E-42BB58BFDEC6}"/>
          </ac:spMkLst>
        </pc:spChg>
        <pc:spChg chg="mod">
          <ac:chgData name="rachel82179@gmail.com" userId="4f687b3f51862252" providerId="LiveId" clId="{F3551D95-1588-1545-90B5-A2D87BAB8F72}" dt="2018-01-01T12:40:32.770" v="194" actId="20577"/>
          <ac:spMkLst>
            <pc:docMk/>
            <pc:sldMk cId="1740405098" sldId="267"/>
            <ac:spMk id="3" creationId="{9172DBAB-4F9F-B64C-8E47-DB17BA297B41}"/>
          </ac:spMkLst>
        </pc:spChg>
      </pc:sldChg>
      <pc:sldChg chg="del">
        <pc:chgData name="rachel82179@gmail.com" userId="4f687b3f51862252" providerId="LiveId" clId="{F3551D95-1588-1545-90B5-A2D87BAB8F72}" dt="2018-01-01T12:35:41.754" v="135" actId="2696"/>
        <pc:sldMkLst>
          <pc:docMk/>
          <pc:sldMk cId="2273472907" sldId="268"/>
        </pc:sldMkLst>
      </pc:sldChg>
      <pc:sldChg chg="modSp new">
        <pc:chgData name="rachel82179@gmail.com" userId="4f687b3f51862252" providerId="LiveId" clId="{F3551D95-1588-1545-90B5-A2D87BAB8F72}" dt="2018-01-01T12:48:22.965" v="251" actId="20577"/>
        <pc:sldMkLst>
          <pc:docMk/>
          <pc:sldMk cId="3837051933" sldId="268"/>
        </pc:sldMkLst>
        <pc:spChg chg="mod">
          <ac:chgData name="rachel82179@gmail.com" userId="4f687b3f51862252" providerId="LiveId" clId="{F3551D95-1588-1545-90B5-A2D87BAB8F72}" dt="2018-01-01T12:42:35.612" v="202" actId="113"/>
          <ac:spMkLst>
            <pc:docMk/>
            <pc:sldMk cId="3837051933" sldId="268"/>
            <ac:spMk id="2" creationId="{2DDFA45F-BB32-0945-9AB8-2B24D3AFCE74}"/>
          </ac:spMkLst>
        </pc:spChg>
        <pc:spChg chg="mod">
          <ac:chgData name="rachel82179@gmail.com" userId="4f687b3f51862252" providerId="LiveId" clId="{F3551D95-1588-1545-90B5-A2D87BAB8F72}" dt="2018-01-01T12:48:22.965" v="251" actId="20577"/>
          <ac:spMkLst>
            <pc:docMk/>
            <pc:sldMk cId="3837051933" sldId="268"/>
            <ac:spMk id="3" creationId="{7971BA8A-14C3-844D-9597-A5CABC35CB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421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07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998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9449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01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599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11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7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0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7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FA083-2E27-49FC-BAD2-00F01A71D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4811">
            <a:off x="296862" y="2165392"/>
            <a:ext cx="9963696" cy="1166912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新北市立永平高級中學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學年度上學期第三次班代大會</a:t>
            </a:r>
          </a:p>
        </p:txBody>
      </p:sp>
    </p:spTree>
    <p:extLst>
      <p:ext uri="{BB962C8B-B14F-4D97-AF65-F5344CB8AC3E}">
        <p14:creationId xmlns:p14="http://schemas.microsoft.com/office/powerpoint/2010/main" val="57441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57305-DB04-41F6-B8EB-EADF6F0E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50" y="2491450"/>
            <a:ext cx="10396882" cy="1151965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</a:p>
        </p:txBody>
      </p:sp>
    </p:spTree>
    <p:extLst>
      <p:ext uri="{BB962C8B-B14F-4D97-AF65-F5344CB8AC3E}">
        <p14:creationId xmlns:p14="http://schemas.microsoft.com/office/powerpoint/2010/main" val="35293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9A981-F3B1-46BF-BBA0-FAC40BD4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會議議程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406C8A3-DEFC-4ED5-B190-F5CFF1E0A532}"/>
              </a:ext>
            </a:extLst>
          </p:cNvPr>
          <p:cNvSpPr txBox="1"/>
          <p:nvPr/>
        </p:nvSpPr>
        <p:spPr>
          <a:xfrm>
            <a:off x="3203131" y="1758742"/>
            <a:ext cx="53622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zh-TW" altLang="en-US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班聯會報告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提案討論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表決</a:t>
            </a:r>
          </a:p>
          <a:p>
            <a:pPr algn="ctr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臨時動議</a:t>
            </a:r>
          </a:p>
          <a:p>
            <a:pPr>
              <a:buNone/>
            </a:pP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76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7678B-4C58-4450-A4B2-378BB22C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C697CE9-CEEC-469D-98BD-CFAB7BDCF67A}"/>
              </a:ext>
            </a:extLst>
          </p:cNvPr>
          <p:cNvSpPr txBox="1"/>
          <p:nvPr/>
        </p:nvSpPr>
        <p:spPr>
          <a:xfrm>
            <a:off x="891821" y="1837765"/>
            <a:ext cx="10103557" cy="289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r>
              <a:rPr lang="zh-TW" altLang="en-US" sz="3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壹、提案：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一、一般提案應先經主席徵求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出席人數三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分之一以上之附議</a:t>
            </a: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後成立。</a:t>
            </a:r>
          </a:p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endParaRPr lang="zh-TW" altLang="en-US"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52494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E290BA-149A-477F-B0F8-75C23BAA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CF80E2-1F34-4FDD-803C-6C65F1ED36C5}"/>
              </a:ext>
            </a:extLst>
          </p:cNvPr>
          <p:cNvSpPr txBox="1"/>
          <p:nvPr/>
        </p:nvSpPr>
        <p:spPr>
          <a:xfrm>
            <a:off x="685801" y="1693333"/>
            <a:ext cx="11506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6666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貳、表決：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會員代表大會之開會及決議依據新北市立永  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平高級中學學生班級自治聯合會組織章程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第二十條</a:t>
            </a:r>
            <a:r>
              <a:rPr lang="en-US" altLang="zh-TW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—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班代大會之決議，應有會員代表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二分之一以上出席，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出席人數過半數或相</a:t>
            </a:r>
          </a:p>
          <a:p>
            <a:pPr marL="404697" indent="0" algn="just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對多數之同意行之。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8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CC6C9-F6AA-428A-80E1-58CC133D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024ACF-A41A-4181-B70C-134F6051C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6733" y="1927929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參、發言：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一、發言需主席同意取得發言權。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二、每人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發言時間不得超過兩分鐘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，時間終了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無論發言是否完畢應即停止發言，由下位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發言者發言。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87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2572F7-88CB-4349-84F8-636D6CE48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934" y="259644"/>
            <a:ext cx="10749844" cy="5295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三、發言內容儘量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扼要簡明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，勿作人身攻擊或侮罵諷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刺，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保持理性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、和氣態度。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四、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發言不限一次，但有兩人以上同時要求發言時，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尚未發言者優先發言。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五、發言人不聽主席制止或不服從大會主席之裁決時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，由主席裁決喪失發言權。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六、因時間限制，大會主席裁決終止發言時，尚未發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言者不得發言，但可補提書面意見供大會參酌。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16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7108D6-C949-46CD-8F0D-2F050AE8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14" y="335690"/>
            <a:ext cx="10396882" cy="115196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班聯會報告事項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4DA8CF3-6351-4398-BAF7-9C2BB17AAD18}"/>
              </a:ext>
            </a:extLst>
          </p:cNvPr>
          <p:cNvSpPr txBox="1"/>
          <p:nvPr/>
        </p:nvSpPr>
        <p:spPr>
          <a:xfrm>
            <a:off x="680514" y="1487655"/>
            <a:ext cx="109183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合作社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增賣熱食，目前在與廠商洽談中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班聯會已在校務會議提出八點到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校之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聯會已在校務會議提出校慶紀念帽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校慶</a:t>
            </a:r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紀念品</a:t>
            </a:r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決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定</a:t>
            </a:r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預售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帆布手提袋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745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C1A0F5-6437-1A43-A20E-42BB58BF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2" cy="1151965"/>
          </a:xfrm>
        </p:spPr>
        <p:txBody>
          <a:bodyPr/>
          <a:lstStyle/>
          <a:p>
            <a:r>
              <a:rPr lang="zh-TW" altLang="en-US" b="1" dirty="0"/>
              <a:t>提名及表決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72DBAB-4F9F-B64C-8E47-DB17BA297B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選出各年級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 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七年級、九年級、高一、高三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參與服儀委員會與學生自主規劃運用之會議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各年級代表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一名 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八年級代表宋柏毅、高二代表李佩芸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40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FA45F-BB32-0945-9AB8-2B24D3AF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討論及表決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71BA8A-14C3-844D-9597-A5CABC35CB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988582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校慶紀念品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帆布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手提袋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表決可接受之價格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範圍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7051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83</TotalTime>
  <Words>361</Words>
  <Application>Microsoft Office PowerPoint</Application>
  <PresentationFormat>寬螢幕</PresentationFormat>
  <Paragraphs>51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Microsoft JhengHei</vt:lpstr>
      <vt:lpstr>新細明體</vt:lpstr>
      <vt:lpstr>標楷體</vt:lpstr>
      <vt:lpstr>Arial</vt:lpstr>
      <vt:lpstr>Impact</vt:lpstr>
      <vt:lpstr>主要賽事</vt:lpstr>
      <vt:lpstr>新北市立永平高級中學 106學年度上學期第三次班代大會</vt:lpstr>
      <vt:lpstr>會議議程</vt:lpstr>
      <vt:lpstr>會議規則</vt:lpstr>
      <vt:lpstr>會議規則</vt:lpstr>
      <vt:lpstr>會議規則</vt:lpstr>
      <vt:lpstr>PowerPoint 簡報</vt:lpstr>
      <vt:lpstr>班聯會報告事項</vt:lpstr>
      <vt:lpstr>提名及表決</vt:lpstr>
      <vt:lpstr>討論及表決</vt:lpstr>
      <vt:lpstr>臨時動議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班代大會</dc:title>
  <dc:creator>user</dc:creator>
  <cp:lastModifiedBy>user</cp:lastModifiedBy>
  <cp:revision>23</cp:revision>
  <dcterms:created xsi:type="dcterms:W3CDTF">2017-09-06T12:58:58Z</dcterms:created>
  <dcterms:modified xsi:type="dcterms:W3CDTF">2018-01-02T09:47:33Z</dcterms:modified>
</cp:coreProperties>
</file>