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61" r:id="rId3"/>
    <p:sldId id="259" r:id="rId4"/>
    <p:sldId id="260" r:id="rId5"/>
    <p:sldId id="262" r:id="rId6"/>
    <p:sldId id="266" r:id="rId7"/>
    <p:sldId id="270" r:id="rId8"/>
    <p:sldId id="263" r:id="rId9"/>
    <p:sldId id="267" r:id="rId10"/>
    <p:sldId id="268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82179@gmail.com" userId="4f687b3f51862252" providerId="LiveId" clId="{F3551D95-1588-1545-90B5-A2D87BAB8F72}"/>
    <pc:docChg chg="addSld delSld modSld modSection">
      <pc:chgData name="rachel82179@gmail.com" userId="4f687b3f51862252" providerId="LiveId" clId="{F3551D95-1588-1545-90B5-A2D87BAB8F72}" dt="2018-01-01T12:50:20.060" v="278" actId="1076"/>
      <pc:docMkLst>
        <pc:docMk/>
      </pc:docMkLst>
      <pc:sldChg chg="modSp">
        <pc:chgData name="rachel82179@gmail.com" userId="4f687b3f51862252" providerId="LiveId" clId="{F3551D95-1588-1545-90B5-A2D87BAB8F72}" dt="2018-01-01T12:28:56.512" v="1" actId="20577"/>
        <pc:sldMkLst>
          <pc:docMk/>
          <pc:sldMk cId="574412903" sldId="256"/>
        </pc:sldMkLst>
        <pc:spChg chg="mod">
          <ac:chgData name="rachel82179@gmail.com" userId="4f687b3f51862252" providerId="LiveId" clId="{F3551D95-1588-1545-90B5-A2D87BAB8F72}" dt="2018-01-01T12:28:56.512" v="1" actId="20577"/>
          <ac:spMkLst>
            <pc:docMk/>
            <pc:sldMk cId="574412903" sldId="256"/>
            <ac:spMk id="2" creationId="{246FA083-2E27-49FC-BAD2-00F01A71D47A}"/>
          </ac:spMkLst>
        </pc:spChg>
      </pc:sldChg>
      <pc:sldChg chg="modSp">
        <pc:chgData name="rachel82179@gmail.com" userId="4f687b3f51862252" providerId="LiveId" clId="{F3551D95-1588-1545-90B5-A2D87BAB8F72}" dt="2018-01-01T12:50:20.060" v="278" actId="1076"/>
        <pc:sldMkLst>
          <pc:docMk/>
          <pc:sldMk cId="907455871" sldId="263"/>
        </pc:sldMkLst>
        <pc:spChg chg="mod">
          <ac:chgData name="rachel82179@gmail.com" userId="4f687b3f51862252" providerId="LiveId" clId="{F3551D95-1588-1545-90B5-A2D87BAB8F72}" dt="2018-01-01T12:50:20.060" v="278" actId="1076"/>
          <ac:spMkLst>
            <pc:docMk/>
            <pc:sldMk cId="907455871" sldId="263"/>
            <ac:spMk id="3" creationId="{04DA8CF3-6351-4398-BAF7-9C2BB17AAD18}"/>
          </ac:spMkLst>
        </pc:spChg>
      </pc:sldChg>
      <pc:sldChg chg="del">
        <pc:chgData name="rachel82179@gmail.com" userId="4f687b3f51862252" providerId="LiveId" clId="{F3551D95-1588-1545-90B5-A2D87BAB8F72}" dt="2018-01-01T12:35:26.559" v="134" actId="2696"/>
        <pc:sldMkLst>
          <pc:docMk/>
          <pc:sldMk cId="611780480" sldId="264"/>
        </pc:sldMkLst>
      </pc:sldChg>
      <pc:sldChg chg="modSp new">
        <pc:chgData name="rachel82179@gmail.com" userId="4f687b3f51862252" providerId="LiveId" clId="{F3551D95-1588-1545-90B5-A2D87BAB8F72}" dt="2018-01-01T12:41:32.868" v="196" actId="113"/>
        <pc:sldMkLst>
          <pc:docMk/>
          <pc:sldMk cId="1740405098" sldId="267"/>
        </pc:sldMkLst>
        <pc:spChg chg="mod">
          <ac:chgData name="rachel82179@gmail.com" userId="4f687b3f51862252" providerId="LiveId" clId="{F3551D95-1588-1545-90B5-A2D87BAB8F72}" dt="2018-01-01T12:41:32.868" v="196" actId="113"/>
          <ac:spMkLst>
            <pc:docMk/>
            <pc:sldMk cId="1740405098" sldId="267"/>
            <ac:spMk id="2" creationId="{E8C1A0F5-6437-1A43-A20E-42BB58BFDEC6}"/>
          </ac:spMkLst>
        </pc:spChg>
        <pc:spChg chg="mod">
          <ac:chgData name="rachel82179@gmail.com" userId="4f687b3f51862252" providerId="LiveId" clId="{F3551D95-1588-1545-90B5-A2D87BAB8F72}" dt="2018-01-01T12:40:32.770" v="194" actId="20577"/>
          <ac:spMkLst>
            <pc:docMk/>
            <pc:sldMk cId="1740405098" sldId="267"/>
            <ac:spMk id="3" creationId="{9172DBAB-4F9F-B64C-8E47-DB17BA297B41}"/>
          </ac:spMkLst>
        </pc:spChg>
      </pc:sldChg>
      <pc:sldChg chg="del">
        <pc:chgData name="rachel82179@gmail.com" userId="4f687b3f51862252" providerId="LiveId" clId="{F3551D95-1588-1545-90B5-A2D87BAB8F72}" dt="2018-01-01T12:35:41.754" v="135" actId="2696"/>
        <pc:sldMkLst>
          <pc:docMk/>
          <pc:sldMk cId="2273472907" sldId="268"/>
        </pc:sldMkLst>
      </pc:sldChg>
      <pc:sldChg chg="modSp new">
        <pc:chgData name="rachel82179@gmail.com" userId="4f687b3f51862252" providerId="LiveId" clId="{F3551D95-1588-1545-90B5-A2D87BAB8F72}" dt="2018-01-01T12:48:22.965" v="251" actId="20577"/>
        <pc:sldMkLst>
          <pc:docMk/>
          <pc:sldMk cId="3837051933" sldId="268"/>
        </pc:sldMkLst>
        <pc:spChg chg="mod">
          <ac:chgData name="rachel82179@gmail.com" userId="4f687b3f51862252" providerId="LiveId" clId="{F3551D95-1588-1545-90B5-A2D87BAB8F72}" dt="2018-01-01T12:42:35.612" v="202" actId="113"/>
          <ac:spMkLst>
            <pc:docMk/>
            <pc:sldMk cId="3837051933" sldId="268"/>
            <ac:spMk id="2" creationId="{2DDFA45F-BB32-0945-9AB8-2B24D3AFCE74}"/>
          </ac:spMkLst>
        </pc:spChg>
        <pc:spChg chg="mod">
          <ac:chgData name="rachel82179@gmail.com" userId="4f687b3f51862252" providerId="LiveId" clId="{F3551D95-1588-1545-90B5-A2D87BAB8F72}" dt="2018-01-01T12:48:22.965" v="251" actId="20577"/>
          <ac:spMkLst>
            <pc:docMk/>
            <pc:sldMk cId="3837051933" sldId="268"/>
            <ac:spMk id="3" creationId="{7971BA8A-14C3-844D-9597-A5CABC35CBD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B2528-9E4F-483A-A160-F6732FFFA3F6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0A6780-D108-4527-AF92-EFD49E4949F2}">
      <dgm:prSet phldrT="[文字]"/>
      <dgm:spPr/>
      <dgm:t>
        <a:bodyPr/>
        <a:lstStyle/>
        <a:p>
          <a:r>
            <a:rPr lang="zh-TW" altLang="en-US" dirty="0" smtClean="0"/>
            <a:t>作息委員會</a:t>
          </a:r>
          <a:endParaRPr lang="zh-TW" altLang="en-US" dirty="0"/>
        </a:p>
      </dgm:t>
    </dgm:pt>
    <dgm:pt modelId="{2CC4300E-08FD-43CB-8BAC-9707AD768F4E}" type="parTrans" cxnId="{ACC4E79C-F960-4198-80EB-F7D485EB8276}">
      <dgm:prSet/>
      <dgm:spPr/>
      <dgm:t>
        <a:bodyPr/>
        <a:lstStyle/>
        <a:p>
          <a:endParaRPr lang="zh-TW" altLang="en-US"/>
        </a:p>
      </dgm:t>
    </dgm:pt>
    <dgm:pt modelId="{E36D4259-03F9-4371-834A-17F0720E81AD}" type="sibTrans" cxnId="{ACC4E79C-F960-4198-80EB-F7D485EB8276}">
      <dgm:prSet/>
      <dgm:spPr/>
      <dgm:t>
        <a:bodyPr/>
        <a:lstStyle/>
        <a:p>
          <a:endParaRPr lang="zh-TW" altLang="en-US"/>
        </a:p>
      </dgm:t>
    </dgm:pt>
    <dgm:pt modelId="{A8DD86F1-A227-49A5-B135-2A30A4794DC2}">
      <dgm:prSet phldrT="[文字]"/>
      <dgm:spPr/>
      <dgm:t>
        <a:bodyPr/>
        <a:lstStyle/>
        <a:p>
          <a:r>
            <a:rPr lang="zh-TW" altLang="en-US" dirty="0" smtClean="0"/>
            <a:t>問卷、市場調查等</a:t>
          </a:r>
          <a:r>
            <a:rPr lang="zh-TW" altLang="en-US" dirty="0" smtClean="0"/>
            <a:t>資料統計</a:t>
          </a:r>
          <a:endParaRPr lang="en-US" altLang="zh-TW" dirty="0" smtClean="0"/>
        </a:p>
      </dgm:t>
    </dgm:pt>
    <dgm:pt modelId="{73C10549-FD9C-4520-B0E6-6E8A68448FF0}" type="sibTrans" cxnId="{9D52535F-E179-490F-86D3-EDD6746F69C7}">
      <dgm:prSet/>
      <dgm:spPr/>
      <dgm:t>
        <a:bodyPr/>
        <a:lstStyle/>
        <a:p>
          <a:endParaRPr lang="zh-TW" altLang="en-US"/>
        </a:p>
      </dgm:t>
    </dgm:pt>
    <dgm:pt modelId="{E79BC2BD-FB98-4CA4-9576-14FE2CA5BE7D}" type="parTrans" cxnId="{9D52535F-E179-490F-86D3-EDD6746F69C7}">
      <dgm:prSet/>
      <dgm:spPr/>
      <dgm:t>
        <a:bodyPr/>
        <a:lstStyle/>
        <a:p>
          <a:endParaRPr lang="zh-TW" altLang="en-US"/>
        </a:p>
      </dgm:t>
    </dgm:pt>
    <dgm:pt modelId="{6C98CADD-E54C-476F-9156-42F671DA80A7}">
      <dgm:prSet phldrT="[文字]"/>
      <dgm:spPr/>
      <dgm:t>
        <a:bodyPr/>
        <a:lstStyle/>
        <a:p>
          <a:r>
            <a:rPr lang="zh-TW" altLang="en-US" dirty="0" smtClean="0"/>
            <a:t>提案</a:t>
          </a:r>
          <a:endParaRPr lang="en-US" altLang="zh-TW" dirty="0" smtClean="0"/>
        </a:p>
      </dgm:t>
    </dgm:pt>
    <dgm:pt modelId="{2FF5A729-B6B9-4398-A3EE-BD824A0295F3}" type="parTrans" cxnId="{13E77498-6122-4BAB-9C4C-91A2483B58FD}">
      <dgm:prSet/>
      <dgm:spPr/>
      <dgm:t>
        <a:bodyPr/>
        <a:lstStyle/>
        <a:p>
          <a:endParaRPr lang="zh-TW" altLang="en-US"/>
        </a:p>
      </dgm:t>
    </dgm:pt>
    <dgm:pt modelId="{A181AA03-0BD3-4F50-B622-9A2C53BDA9F4}" type="sibTrans" cxnId="{13E77498-6122-4BAB-9C4C-91A2483B58FD}">
      <dgm:prSet/>
      <dgm:spPr/>
      <dgm:t>
        <a:bodyPr/>
        <a:lstStyle/>
        <a:p>
          <a:endParaRPr lang="zh-TW" altLang="en-US"/>
        </a:p>
      </dgm:t>
    </dgm:pt>
    <dgm:pt modelId="{929501DF-165E-47E8-ABDF-81CF4EB395FE}" type="pres">
      <dgm:prSet presAssocID="{BFAB2528-9E4F-483A-A160-F6732FFFA3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6EF371-8D15-4DD7-9BAD-7C1BCC29D47F}" type="pres">
      <dgm:prSet presAssocID="{A8DD86F1-A227-49A5-B135-2A30A4794D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EAB23F-A508-4A51-B4E9-09E1ACF9CA2C}" type="pres">
      <dgm:prSet presAssocID="{73C10549-FD9C-4520-B0E6-6E8A68448FF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D79268A-B061-47B8-BFCA-517902952B28}" type="pres">
      <dgm:prSet presAssocID="{73C10549-FD9C-4520-B0E6-6E8A68448FF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6FA2A74A-B3C9-4371-812F-CADC42387473}" type="pres">
      <dgm:prSet presAssocID="{6C98CADD-E54C-476F-9156-42F671DA80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203358-EC1A-41DA-9412-782F2EE773FF}" type="pres">
      <dgm:prSet presAssocID="{A181AA03-0BD3-4F50-B622-9A2C53BDA9F4}" presName="sibTrans" presStyleLbl="sibTrans2D1" presStyleIdx="1" presStyleCnt="2"/>
      <dgm:spPr/>
    </dgm:pt>
    <dgm:pt modelId="{D7A369E5-7702-41B4-BFB0-8D31C89564C9}" type="pres">
      <dgm:prSet presAssocID="{A181AA03-0BD3-4F50-B622-9A2C53BDA9F4}" presName="connectorText" presStyleLbl="sibTrans2D1" presStyleIdx="1" presStyleCnt="2"/>
      <dgm:spPr/>
    </dgm:pt>
    <dgm:pt modelId="{774D03FE-02B0-475A-BD7A-5687BA509603}" type="pres">
      <dgm:prSet presAssocID="{1B0A6780-D108-4527-AF92-EFD49E4949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0D4DFC-A255-4A0C-85AF-86DE9B55B440}" type="presOf" srcId="{BFAB2528-9E4F-483A-A160-F6732FFFA3F6}" destId="{929501DF-165E-47E8-ABDF-81CF4EB395FE}" srcOrd="0" destOrd="0" presId="urn:microsoft.com/office/officeart/2005/8/layout/process1"/>
    <dgm:cxn modelId="{939C3B6E-0DA8-42BC-824B-0DC83529E474}" type="presOf" srcId="{73C10549-FD9C-4520-B0E6-6E8A68448FF0}" destId="{BBEAB23F-A508-4A51-B4E9-09E1ACF9CA2C}" srcOrd="0" destOrd="0" presId="urn:microsoft.com/office/officeart/2005/8/layout/process1"/>
    <dgm:cxn modelId="{458D8202-BDF4-48CB-B2E9-6C5E4A44A9A4}" type="presOf" srcId="{73C10549-FD9C-4520-B0E6-6E8A68448FF0}" destId="{CD79268A-B061-47B8-BFCA-517902952B28}" srcOrd="1" destOrd="0" presId="urn:microsoft.com/office/officeart/2005/8/layout/process1"/>
    <dgm:cxn modelId="{8C6099D7-B813-41D9-AD1F-F91BC693DD68}" type="presOf" srcId="{6C98CADD-E54C-476F-9156-42F671DA80A7}" destId="{6FA2A74A-B3C9-4371-812F-CADC42387473}" srcOrd="0" destOrd="0" presId="urn:microsoft.com/office/officeart/2005/8/layout/process1"/>
    <dgm:cxn modelId="{9D52535F-E179-490F-86D3-EDD6746F69C7}" srcId="{BFAB2528-9E4F-483A-A160-F6732FFFA3F6}" destId="{A8DD86F1-A227-49A5-B135-2A30A4794DC2}" srcOrd="0" destOrd="0" parTransId="{E79BC2BD-FB98-4CA4-9576-14FE2CA5BE7D}" sibTransId="{73C10549-FD9C-4520-B0E6-6E8A68448FF0}"/>
    <dgm:cxn modelId="{13E77498-6122-4BAB-9C4C-91A2483B58FD}" srcId="{BFAB2528-9E4F-483A-A160-F6732FFFA3F6}" destId="{6C98CADD-E54C-476F-9156-42F671DA80A7}" srcOrd="1" destOrd="0" parTransId="{2FF5A729-B6B9-4398-A3EE-BD824A0295F3}" sibTransId="{A181AA03-0BD3-4F50-B622-9A2C53BDA9F4}"/>
    <dgm:cxn modelId="{6C39E2CC-4BAE-434A-8DBC-E8DE2408C967}" type="presOf" srcId="{A181AA03-0BD3-4F50-B622-9A2C53BDA9F4}" destId="{7E203358-EC1A-41DA-9412-782F2EE773FF}" srcOrd="0" destOrd="0" presId="urn:microsoft.com/office/officeart/2005/8/layout/process1"/>
    <dgm:cxn modelId="{05CAA09B-F5A6-46C5-A67F-B16C3F6C5CBB}" type="presOf" srcId="{A8DD86F1-A227-49A5-B135-2A30A4794DC2}" destId="{EE6EF371-8D15-4DD7-9BAD-7C1BCC29D47F}" srcOrd="0" destOrd="0" presId="urn:microsoft.com/office/officeart/2005/8/layout/process1"/>
    <dgm:cxn modelId="{ACC4E79C-F960-4198-80EB-F7D485EB8276}" srcId="{BFAB2528-9E4F-483A-A160-F6732FFFA3F6}" destId="{1B0A6780-D108-4527-AF92-EFD49E4949F2}" srcOrd="2" destOrd="0" parTransId="{2CC4300E-08FD-43CB-8BAC-9707AD768F4E}" sibTransId="{E36D4259-03F9-4371-834A-17F0720E81AD}"/>
    <dgm:cxn modelId="{9986B2C0-BD3A-45F6-843E-6D0587E807BF}" type="presOf" srcId="{1B0A6780-D108-4527-AF92-EFD49E4949F2}" destId="{774D03FE-02B0-475A-BD7A-5687BA509603}" srcOrd="0" destOrd="0" presId="urn:microsoft.com/office/officeart/2005/8/layout/process1"/>
    <dgm:cxn modelId="{8F92E2EC-EA2B-4901-8F29-1AE8248E9876}" type="presOf" srcId="{A181AA03-0BD3-4F50-B622-9A2C53BDA9F4}" destId="{D7A369E5-7702-41B4-BFB0-8D31C89564C9}" srcOrd="1" destOrd="0" presId="urn:microsoft.com/office/officeart/2005/8/layout/process1"/>
    <dgm:cxn modelId="{F98F28F8-52A7-4C8E-854B-C273520987DF}" type="presParOf" srcId="{929501DF-165E-47E8-ABDF-81CF4EB395FE}" destId="{EE6EF371-8D15-4DD7-9BAD-7C1BCC29D47F}" srcOrd="0" destOrd="0" presId="urn:microsoft.com/office/officeart/2005/8/layout/process1"/>
    <dgm:cxn modelId="{9EA408D6-3E0E-4936-BE3A-5DDD67F5E7EB}" type="presParOf" srcId="{929501DF-165E-47E8-ABDF-81CF4EB395FE}" destId="{BBEAB23F-A508-4A51-B4E9-09E1ACF9CA2C}" srcOrd="1" destOrd="0" presId="urn:microsoft.com/office/officeart/2005/8/layout/process1"/>
    <dgm:cxn modelId="{EA3E1CF7-8E42-4517-8572-F6AE3803B799}" type="presParOf" srcId="{BBEAB23F-A508-4A51-B4E9-09E1ACF9CA2C}" destId="{CD79268A-B061-47B8-BFCA-517902952B28}" srcOrd="0" destOrd="0" presId="urn:microsoft.com/office/officeart/2005/8/layout/process1"/>
    <dgm:cxn modelId="{49C06B36-2F0F-474A-AFF0-15EF5D7D6D42}" type="presParOf" srcId="{929501DF-165E-47E8-ABDF-81CF4EB395FE}" destId="{6FA2A74A-B3C9-4371-812F-CADC42387473}" srcOrd="2" destOrd="0" presId="urn:microsoft.com/office/officeart/2005/8/layout/process1"/>
    <dgm:cxn modelId="{7CAA29B3-B59F-4B63-8F45-11ECB2ECD27C}" type="presParOf" srcId="{929501DF-165E-47E8-ABDF-81CF4EB395FE}" destId="{7E203358-EC1A-41DA-9412-782F2EE773FF}" srcOrd="3" destOrd="0" presId="urn:microsoft.com/office/officeart/2005/8/layout/process1"/>
    <dgm:cxn modelId="{1677FD6A-7A25-4F4E-B45F-925BF227D270}" type="presParOf" srcId="{7E203358-EC1A-41DA-9412-782F2EE773FF}" destId="{D7A369E5-7702-41B4-BFB0-8D31C89564C9}" srcOrd="0" destOrd="0" presId="urn:microsoft.com/office/officeart/2005/8/layout/process1"/>
    <dgm:cxn modelId="{9DBFA56B-DC1A-4358-9491-DC2CFB82564B}" type="presParOf" srcId="{929501DF-165E-47E8-ABDF-81CF4EB395FE}" destId="{774D03FE-02B0-475A-BD7A-5687BA50960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B2528-9E4F-483A-A160-F6732FFFA3F6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D2415A-4322-492A-8826-B356D073AAC7}">
      <dgm:prSet/>
      <dgm:spPr/>
      <dgm:t>
        <a:bodyPr/>
        <a:lstStyle/>
        <a:p>
          <a:r>
            <a:rPr lang="zh-TW" altLang="en-US" dirty="0" smtClean="0"/>
            <a:t>校務</a:t>
          </a:r>
          <a:r>
            <a:rPr lang="zh-TW" altLang="en-US" dirty="0" smtClean="0"/>
            <a:t>會議表決</a:t>
          </a:r>
          <a:endParaRPr lang="en-US" altLang="zh-TW" dirty="0" smtClean="0"/>
        </a:p>
      </dgm:t>
    </dgm:pt>
    <dgm:pt modelId="{A36623C8-AB16-4653-92C3-64DD3BF6CA59}" type="parTrans" cxnId="{B5ADE7C1-5D34-476D-98CD-59F1925FE69B}">
      <dgm:prSet/>
      <dgm:spPr/>
      <dgm:t>
        <a:bodyPr/>
        <a:lstStyle/>
        <a:p>
          <a:endParaRPr lang="zh-TW" altLang="en-US"/>
        </a:p>
      </dgm:t>
    </dgm:pt>
    <dgm:pt modelId="{1AECC636-FFA7-4A8B-8BE7-5B5C16BEA860}" type="sibTrans" cxnId="{B5ADE7C1-5D34-476D-98CD-59F1925FE69B}">
      <dgm:prSet/>
      <dgm:spPr/>
      <dgm:t>
        <a:bodyPr/>
        <a:lstStyle/>
        <a:p>
          <a:endParaRPr lang="zh-TW" altLang="en-US"/>
        </a:p>
      </dgm:t>
    </dgm:pt>
    <dgm:pt modelId="{FEA67258-F2B2-4C0D-8770-156ED3E3482A}">
      <dgm:prSet phldrT="[文字]"/>
      <dgm:spPr/>
      <dgm:t>
        <a:bodyPr/>
        <a:lstStyle/>
        <a:p>
          <a:r>
            <a:rPr lang="zh-TW" altLang="en-US" smtClean="0"/>
            <a:t>連署</a:t>
          </a:r>
          <a:endParaRPr lang="zh-TW" altLang="en-US" dirty="0"/>
        </a:p>
      </dgm:t>
    </dgm:pt>
    <dgm:pt modelId="{BEAAD9FD-2209-40B2-91AF-9F61D7E73357}" type="parTrans" cxnId="{5027216A-77C3-41CC-BF33-059B8B314A89}">
      <dgm:prSet/>
      <dgm:spPr/>
      <dgm:t>
        <a:bodyPr/>
        <a:lstStyle/>
        <a:p>
          <a:endParaRPr lang="zh-TW" altLang="en-US"/>
        </a:p>
      </dgm:t>
    </dgm:pt>
    <dgm:pt modelId="{06B7A7A7-63B3-4497-AE12-9318B6B9E7F5}" type="sibTrans" cxnId="{5027216A-77C3-41CC-BF33-059B8B314A89}">
      <dgm:prSet/>
      <dgm:spPr/>
      <dgm:t>
        <a:bodyPr/>
        <a:lstStyle/>
        <a:p>
          <a:endParaRPr lang="zh-TW" altLang="en-US"/>
        </a:p>
      </dgm:t>
    </dgm:pt>
    <dgm:pt modelId="{929501DF-165E-47E8-ABDF-81CF4EB395FE}" type="pres">
      <dgm:prSet presAssocID="{BFAB2528-9E4F-483A-A160-F6732FFFA3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170DB1E-E0A3-4630-97B1-DB50F86E775D}" type="pres">
      <dgm:prSet presAssocID="{FEA67258-F2B2-4C0D-8770-156ED3E3482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2F8AFF-7277-4C83-B536-4A7581182A22}" type="pres">
      <dgm:prSet presAssocID="{06B7A7A7-63B3-4497-AE12-9318B6B9E7F5}" presName="sibTrans" presStyleLbl="sibTrans2D1" presStyleIdx="0" presStyleCnt="1"/>
      <dgm:spPr/>
    </dgm:pt>
    <dgm:pt modelId="{35F4C84D-4E73-45E3-8677-5E14D73E0D83}" type="pres">
      <dgm:prSet presAssocID="{06B7A7A7-63B3-4497-AE12-9318B6B9E7F5}" presName="connectorText" presStyleLbl="sibTrans2D1" presStyleIdx="0" presStyleCnt="1"/>
      <dgm:spPr/>
    </dgm:pt>
    <dgm:pt modelId="{96C1EF63-3844-4A37-963B-0F57A6F4F6C7}" type="pres">
      <dgm:prSet presAssocID="{9AD2415A-4322-492A-8826-B356D073AAC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27216A-77C3-41CC-BF33-059B8B314A89}" srcId="{BFAB2528-9E4F-483A-A160-F6732FFFA3F6}" destId="{FEA67258-F2B2-4C0D-8770-156ED3E3482A}" srcOrd="0" destOrd="0" parTransId="{BEAAD9FD-2209-40B2-91AF-9F61D7E73357}" sibTransId="{06B7A7A7-63B3-4497-AE12-9318B6B9E7F5}"/>
    <dgm:cxn modelId="{8151B14C-2038-46CE-8DAC-FAD3AAE5DFA1}" type="presOf" srcId="{06B7A7A7-63B3-4497-AE12-9318B6B9E7F5}" destId="{DB2F8AFF-7277-4C83-B536-4A7581182A22}" srcOrd="0" destOrd="0" presId="urn:microsoft.com/office/officeart/2005/8/layout/process1"/>
    <dgm:cxn modelId="{2FE07AF4-C5F5-4CBF-9D08-D84115C74FE2}" type="presOf" srcId="{FEA67258-F2B2-4C0D-8770-156ED3E3482A}" destId="{F170DB1E-E0A3-4630-97B1-DB50F86E775D}" srcOrd="0" destOrd="0" presId="urn:microsoft.com/office/officeart/2005/8/layout/process1"/>
    <dgm:cxn modelId="{AB79E15A-860A-4B34-B3C8-85C27333E932}" type="presOf" srcId="{06B7A7A7-63B3-4497-AE12-9318B6B9E7F5}" destId="{35F4C84D-4E73-45E3-8677-5E14D73E0D83}" srcOrd="1" destOrd="0" presId="urn:microsoft.com/office/officeart/2005/8/layout/process1"/>
    <dgm:cxn modelId="{B5ADE7C1-5D34-476D-98CD-59F1925FE69B}" srcId="{BFAB2528-9E4F-483A-A160-F6732FFFA3F6}" destId="{9AD2415A-4322-492A-8826-B356D073AAC7}" srcOrd="1" destOrd="0" parTransId="{A36623C8-AB16-4653-92C3-64DD3BF6CA59}" sibTransId="{1AECC636-FFA7-4A8B-8BE7-5B5C16BEA860}"/>
    <dgm:cxn modelId="{8F416DF1-209F-41E4-9AEE-267A15E21784}" type="presOf" srcId="{9AD2415A-4322-492A-8826-B356D073AAC7}" destId="{96C1EF63-3844-4A37-963B-0F57A6F4F6C7}" srcOrd="0" destOrd="0" presId="urn:microsoft.com/office/officeart/2005/8/layout/process1"/>
    <dgm:cxn modelId="{C90D4DFC-A255-4A0C-85AF-86DE9B55B440}" type="presOf" srcId="{BFAB2528-9E4F-483A-A160-F6732FFFA3F6}" destId="{929501DF-165E-47E8-ABDF-81CF4EB395FE}" srcOrd="0" destOrd="0" presId="urn:microsoft.com/office/officeart/2005/8/layout/process1"/>
    <dgm:cxn modelId="{E2FDF990-2014-482A-B7CE-B38117BB6E6D}" type="presParOf" srcId="{929501DF-165E-47E8-ABDF-81CF4EB395FE}" destId="{F170DB1E-E0A3-4630-97B1-DB50F86E775D}" srcOrd="0" destOrd="0" presId="urn:microsoft.com/office/officeart/2005/8/layout/process1"/>
    <dgm:cxn modelId="{5C88DBB3-4524-4735-BC23-2BBEF4D1C55B}" type="presParOf" srcId="{929501DF-165E-47E8-ABDF-81CF4EB395FE}" destId="{DB2F8AFF-7277-4C83-B536-4A7581182A22}" srcOrd="1" destOrd="0" presId="urn:microsoft.com/office/officeart/2005/8/layout/process1"/>
    <dgm:cxn modelId="{DE32FD84-4976-4E1D-870D-FF8646394077}" type="presParOf" srcId="{DB2F8AFF-7277-4C83-B536-4A7581182A22}" destId="{35F4C84D-4E73-45E3-8677-5E14D73E0D83}" srcOrd="0" destOrd="0" presId="urn:microsoft.com/office/officeart/2005/8/layout/process1"/>
    <dgm:cxn modelId="{6F06991B-546E-44EB-AE8E-8B1F73ED8AB6}" type="presParOf" srcId="{929501DF-165E-47E8-ABDF-81CF4EB395FE}" destId="{96C1EF63-3844-4A37-963B-0F57A6F4F6C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B2528-9E4F-483A-A160-F6732FFFA3F6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659E83D-0F8A-479C-B15B-97F49E5810C3}">
      <dgm:prSet phldrT="[文字]"/>
      <dgm:spPr/>
      <dgm:t>
        <a:bodyPr/>
        <a:lstStyle/>
        <a:p>
          <a:r>
            <a:rPr lang="zh-TW" altLang="en-US" dirty="0" smtClean="0"/>
            <a:t>退案</a:t>
          </a:r>
          <a:endParaRPr lang="en-US" altLang="zh-TW" dirty="0" smtClean="0"/>
        </a:p>
        <a:p>
          <a:r>
            <a:rPr lang="zh-TW" altLang="en-US" dirty="0" smtClean="0"/>
            <a:t>打回重準備</a:t>
          </a:r>
          <a:endParaRPr lang="zh-TW" altLang="en-US" dirty="0"/>
        </a:p>
      </dgm:t>
    </dgm:pt>
    <dgm:pt modelId="{7B5A78F8-CA4A-49A7-B56B-D7CC174171A7}" type="parTrans" cxnId="{4D467E00-FF8B-4DF9-9593-5AD54EE19983}">
      <dgm:prSet/>
      <dgm:spPr/>
      <dgm:t>
        <a:bodyPr/>
        <a:lstStyle/>
        <a:p>
          <a:endParaRPr lang="zh-TW" altLang="en-US"/>
        </a:p>
      </dgm:t>
    </dgm:pt>
    <dgm:pt modelId="{AF60860E-971B-4319-A513-241710050C9E}" type="sibTrans" cxnId="{4D467E00-FF8B-4DF9-9593-5AD54EE19983}">
      <dgm:prSet/>
      <dgm:spPr/>
      <dgm:t>
        <a:bodyPr/>
        <a:lstStyle/>
        <a:p>
          <a:endParaRPr lang="zh-TW" altLang="en-US"/>
        </a:p>
      </dgm:t>
    </dgm:pt>
    <dgm:pt modelId="{929501DF-165E-47E8-ABDF-81CF4EB395FE}" type="pres">
      <dgm:prSet presAssocID="{BFAB2528-9E4F-483A-A160-F6732FFFA3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F2FE324-09C5-4D1F-A6A1-6FA5B45A766A}" type="pres">
      <dgm:prSet presAssocID="{A659E83D-0F8A-479C-B15B-97F49E5810C3}" presName="node" presStyleLbl="node1" presStyleIdx="0" presStyleCnt="1" custLinFactNeighborX="48201" custLinFactNeighborY="-113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0D4DFC-A255-4A0C-85AF-86DE9B55B440}" type="presOf" srcId="{BFAB2528-9E4F-483A-A160-F6732FFFA3F6}" destId="{929501DF-165E-47E8-ABDF-81CF4EB395FE}" srcOrd="0" destOrd="0" presId="urn:microsoft.com/office/officeart/2005/8/layout/process1"/>
    <dgm:cxn modelId="{4D467E00-FF8B-4DF9-9593-5AD54EE19983}" srcId="{BFAB2528-9E4F-483A-A160-F6732FFFA3F6}" destId="{A659E83D-0F8A-479C-B15B-97F49E5810C3}" srcOrd="0" destOrd="0" parTransId="{7B5A78F8-CA4A-49A7-B56B-D7CC174171A7}" sibTransId="{AF60860E-971B-4319-A513-241710050C9E}"/>
    <dgm:cxn modelId="{8D5A22DF-8E10-46EF-A5FC-FD48C77B9181}" type="presOf" srcId="{A659E83D-0F8A-479C-B15B-97F49E5810C3}" destId="{0F2FE324-09C5-4D1F-A6A1-6FA5B45A766A}" srcOrd="0" destOrd="0" presId="urn:microsoft.com/office/officeart/2005/8/layout/process1"/>
    <dgm:cxn modelId="{574115AA-0F35-43E5-821C-1DF19AE4053D}" type="presParOf" srcId="{929501DF-165E-47E8-ABDF-81CF4EB395FE}" destId="{0F2FE324-09C5-4D1F-A6A1-6FA5B45A766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EF371-8D15-4DD7-9BAD-7C1BCC29D47F}">
      <dsp:nvSpPr>
        <dsp:cNvPr id="0" name=""/>
        <dsp:cNvSpPr/>
      </dsp:nvSpPr>
      <dsp:spPr>
        <a:xfrm>
          <a:off x="4877" y="608422"/>
          <a:ext cx="1457689" cy="103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問卷、市場調查等</a:t>
          </a:r>
          <a:r>
            <a:rPr lang="zh-TW" altLang="en-US" sz="1800" kern="1200" dirty="0" smtClean="0"/>
            <a:t>資料統計</a:t>
          </a:r>
          <a:endParaRPr lang="en-US" altLang="zh-TW" sz="1800" kern="1200" dirty="0" smtClean="0"/>
        </a:p>
      </dsp:txBody>
      <dsp:txXfrm>
        <a:off x="35297" y="638842"/>
        <a:ext cx="1396849" cy="977764"/>
      </dsp:txXfrm>
    </dsp:sp>
    <dsp:sp modelId="{BBEAB23F-A508-4A51-B4E9-09E1ACF9CA2C}">
      <dsp:nvSpPr>
        <dsp:cNvPr id="0" name=""/>
        <dsp:cNvSpPr/>
      </dsp:nvSpPr>
      <dsp:spPr>
        <a:xfrm>
          <a:off x="1608336" y="946970"/>
          <a:ext cx="309030" cy="361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608336" y="1019271"/>
        <a:ext cx="216321" cy="216905"/>
      </dsp:txXfrm>
    </dsp:sp>
    <dsp:sp modelId="{6FA2A74A-B3C9-4371-812F-CADC42387473}">
      <dsp:nvSpPr>
        <dsp:cNvPr id="0" name=""/>
        <dsp:cNvSpPr/>
      </dsp:nvSpPr>
      <dsp:spPr>
        <a:xfrm>
          <a:off x="2045643" y="608422"/>
          <a:ext cx="1457689" cy="103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提案</a:t>
          </a:r>
          <a:endParaRPr lang="en-US" altLang="zh-TW" sz="1800" kern="1200" dirty="0" smtClean="0"/>
        </a:p>
      </dsp:txBody>
      <dsp:txXfrm>
        <a:off x="2076063" y="638842"/>
        <a:ext cx="1396849" cy="977764"/>
      </dsp:txXfrm>
    </dsp:sp>
    <dsp:sp modelId="{7E203358-EC1A-41DA-9412-782F2EE773FF}">
      <dsp:nvSpPr>
        <dsp:cNvPr id="0" name=""/>
        <dsp:cNvSpPr/>
      </dsp:nvSpPr>
      <dsp:spPr>
        <a:xfrm>
          <a:off x="3649101" y="946970"/>
          <a:ext cx="309030" cy="361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649101" y="1019271"/>
        <a:ext cx="216321" cy="216905"/>
      </dsp:txXfrm>
    </dsp:sp>
    <dsp:sp modelId="{774D03FE-02B0-475A-BD7A-5687BA509603}">
      <dsp:nvSpPr>
        <dsp:cNvPr id="0" name=""/>
        <dsp:cNvSpPr/>
      </dsp:nvSpPr>
      <dsp:spPr>
        <a:xfrm>
          <a:off x="4086408" y="608422"/>
          <a:ext cx="1457689" cy="103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作息委員會</a:t>
          </a:r>
          <a:endParaRPr lang="zh-TW" altLang="en-US" sz="1800" kern="1200" dirty="0"/>
        </a:p>
      </dsp:txBody>
      <dsp:txXfrm>
        <a:off x="4116828" y="638842"/>
        <a:ext cx="1396849" cy="977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0DB1E-E0A3-4630-97B1-DB50F86E775D}">
      <dsp:nvSpPr>
        <dsp:cNvPr id="0" name=""/>
        <dsp:cNvSpPr/>
      </dsp:nvSpPr>
      <dsp:spPr>
        <a:xfrm>
          <a:off x="752" y="571046"/>
          <a:ext cx="1603805" cy="962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smtClean="0"/>
            <a:t>連署</a:t>
          </a:r>
          <a:endParaRPr lang="zh-TW" altLang="en-US" sz="2300" kern="1200" dirty="0"/>
        </a:p>
      </dsp:txBody>
      <dsp:txXfrm>
        <a:off x="28936" y="599230"/>
        <a:ext cx="1547437" cy="905915"/>
      </dsp:txXfrm>
    </dsp:sp>
    <dsp:sp modelId="{DB2F8AFF-7277-4C83-B536-4A7581182A22}">
      <dsp:nvSpPr>
        <dsp:cNvPr id="0" name=""/>
        <dsp:cNvSpPr/>
      </dsp:nvSpPr>
      <dsp:spPr>
        <a:xfrm>
          <a:off x="1764938" y="853316"/>
          <a:ext cx="340006" cy="397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764938" y="932865"/>
        <a:ext cx="238004" cy="238645"/>
      </dsp:txXfrm>
    </dsp:sp>
    <dsp:sp modelId="{96C1EF63-3844-4A37-963B-0F57A6F4F6C7}">
      <dsp:nvSpPr>
        <dsp:cNvPr id="0" name=""/>
        <dsp:cNvSpPr/>
      </dsp:nvSpPr>
      <dsp:spPr>
        <a:xfrm>
          <a:off x="2246080" y="571046"/>
          <a:ext cx="1603805" cy="962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校務</a:t>
          </a:r>
          <a:r>
            <a:rPr lang="zh-TW" altLang="en-US" sz="2300" kern="1200" dirty="0" smtClean="0"/>
            <a:t>會議表決</a:t>
          </a:r>
          <a:endParaRPr lang="en-US" altLang="zh-TW" sz="2300" kern="1200" dirty="0" smtClean="0"/>
        </a:p>
      </dsp:txBody>
      <dsp:txXfrm>
        <a:off x="2274264" y="599230"/>
        <a:ext cx="1547437" cy="90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FE324-09C5-4D1F-A6A1-6FA5B45A766A}">
      <dsp:nvSpPr>
        <dsp:cNvPr id="0" name=""/>
        <dsp:cNvSpPr/>
      </dsp:nvSpPr>
      <dsp:spPr>
        <a:xfrm>
          <a:off x="1664" y="0"/>
          <a:ext cx="1703102" cy="931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退案</a:t>
          </a:r>
          <a:endParaRPr lang="en-US" altLang="zh-TW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打回重準備</a:t>
          </a:r>
          <a:endParaRPr lang="zh-TW" altLang="en-US" sz="1900" kern="1200" dirty="0"/>
        </a:p>
      </dsp:txBody>
      <dsp:txXfrm>
        <a:off x="28951" y="27287"/>
        <a:ext cx="1648528" cy="87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421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07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998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9449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01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599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11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7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FA083-2E27-49FC-BAD2-00F01A71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4811">
            <a:off x="296862" y="2165392"/>
            <a:ext cx="9963696" cy="1166912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新北市立永平高級中學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學年度上學期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第二次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班代大會</a:t>
            </a:r>
          </a:p>
        </p:txBody>
      </p:sp>
    </p:spTree>
    <p:extLst>
      <p:ext uri="{BB962C8B-B14F-4D97-AF65-F5344CB8AC3E}">
        <p14:creationId xmlns:p14="http://schemas.microsoft.com/office/powerpoint/2010/main" val="5744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FA45F-BB32-0945-9AB8-2B24D3AF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討論及表決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71BA8A-14C3-844D-9597-A5CABC35CB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988582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校慶紀念品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帆布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手提袋、紀念帽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表決可接受之價格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範圍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70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FA45F-BB32-0945-9AB8-2B24D3AF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8601"/>
            <a:ext cx="10396882" cy="1151965"/>
          </a:xfrm>
        </p:spPr>
        <p:txBody>
          <a:bodyPr/>
          <a:lstStyle/>
          <a:p>
            <a:r>
              <a:rPr lang="zh-TW" altLang="en-US" b="1" dirty="0" smtClean="0"/>
              <a:t>討論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71BA8A-14C3-844D-9597-A5CABC35CB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八點到校衍生相關配套議題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交通顛峰：適逢上班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時段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其實上學時間反而拉長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週考問題：折衷、取消或其他相關協商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配套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◎晨考照常考，成績學生自己負責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仍有導師擔心成績爭議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5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服隊問題：值勤時間、人員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7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57305-DB04-41F6-B8EB-EADF6F0E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50" y="2491450"/>
            <a:ext cx="10396882" cy="115196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</a:p>
        </p:txBody>
      </p:sp>
    </p:spTree>
    <p:extLst>
      <p:ext uri="{BB962C8B-B14F-4D97-AF65-F5344CB8AC3E}">
        <p14:creationId xmlns:p14="http://schemas.microsoft.com/office/powerpoint/2010/main" val="35293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9A981-F3B1-46BF-BBA0-FAC40BD4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會議議程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06C8A3-DEFC-4ED5-B190-F5CFF1E0A532}"/>
              </a:ext>
            </a:extLst>
          </p:cNvPr>
          <p:cNvSpPr txBox="1"/>
          <p:nvPr/>
        </p:nvSpPr>
        <p:spPr>
          <a:xfrm>
            <a:off x="3203131" y="2024749"/>
            <a:ext cx="53622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校務會議流程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簡介</a:t>
            </a:r>
            <a:endParaRPr lang="zh-TW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班聯會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報告</a:t>
            </a:r>
            <a:endParaRPr lang="en-US" altLang="zh-TW" sz="3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提案討論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表決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臨時動議</a:t>
            </a:r>
          </a:p>
          <a:p>
            <a:pPr>
              <a:buNone/>
            </a:pP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7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7678B-4C58-4450-A4B2-378BB22C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C697CE9-CEEC-469D-98BD-CFAB7BDCF67A}"/>
              </a:ext>
            </a:extLst>
          </p:cNvPr>
          <p:cNvSpPr txBox="1"/>
          <p:nvPr/>
        </p:nvSpPr>
        <p:spPr>
          <a:xfrm>
            <a:off x="891821" y="1837765"/>
            <a:ext cx="10103557" cy="289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r>
              <a:rPr lang="zh-TW" altLang="en-US" sz="3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壹、提案：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一、一般提案應先經主席徵求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出席人數三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分之一以上之附議</a:t>
            </a: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後成立。</a:t>
            </a:r>
          </a:p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endParaRPr lang="zh-TW" altLang="en-US"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249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E290BA-149A-477F-B0F8-75C23BAA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CF80E2-1F34-4FDD-803C-6C65F1ED36C5}"/>
              </a:ext>
            </a:extLst>
          </p:cNvPr>
          <p:cNvSpPr txBox="1"/>
          <p:nvPr/>
        </p:nvSpPr>
        <p:spPr>
          <a:xfrm>
            <a:off x="685801" y="1693333"/>
            <a:ext cx="11506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6666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貳、表決：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會員代表大會之開會及決議依據新北市立永  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平高級中學學生班級自治聯合會組織章程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第二十條</a:t>
            </a:r>
            <a:r>
              <a:rPr lang="en-US" altLang="zh-TW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—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班代大會之決議，應有會員代表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二分之一以上出席，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出席人數過半數或相</a:t>
            </a:r>
          </a:p>
          <a:p>
            <a:pPr marL="404697" indent="0" algn="just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對多數之同意行之。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CC6C9-F6AA-428A-80E1-58CC133D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24ACF-A41A-4181-B70C-134F6051C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6733" y="1927929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參、發言：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一、發言需主席同意取得發言權。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二、每人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發言時間不得超過兩分鐘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，時間終了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無論發言是否完畢應即停止發言，由下位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發言者發言。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87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2572F7-88CB-4349-84F8-636D6CE48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934" y="259644"/>
            <a:ext cx="10749844" cy="5295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三、發言內容儘量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扼要簡明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，勿作人身攻擊或侮罵諷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刺，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保持理性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、和氣態度。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四、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發言不限一次，但有兩人以上同時要求發言時，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尚未發言者優先發言。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五、發言人不聽主席制止或不服從大會主席之裁決時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，由主席裁決喪失發言權。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六、因時間限制，大會主席裁決終止發言時，尚未發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言者不得發言，但可補提書面意見供大會參酌。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1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689" y="431800"/>
            <a:ext cx="10396882" cy="1151965"/>
          </a:xfrm>
        </p:spPr>
        <p:txBody>
          <a:bodyPr/>
          <a:lstStyle/>
          <a:p>
            <a:r>
              <a:rPr lang="zh-TW" altLang="en-US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校務會議流程簡介</a:t>
            </a:r>
            <a:endParaRPr lang="zh-TW" altLang="en-US" dirty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955156450"/>
              </p:ext>
            </p:extLst>
          </p:nvPr>
        </p:nvGraphicFramePr>
        <p:xfrm>
          <a:off x="743760" y="2001744"/>
          <a:ext cx="5548976" cy="225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59757785"/>
              </p:ext>
            </p:extLst>
          </p:nvPr>
        </p:nvGraphicFramePr>
        <p:xfrm>
          <a:off x="6490397" y="3877129"/>
          <a:ext cx="3850638" cy="210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20050980"/>
              </p:ext>
            </p:extLst>
          </p:nvPr>
        </p:nvGraphicFramePr>
        <p:xfrm>
          <a:off x="6645651" y="1645920"/>
          <a:ext cx="1704767" cy="93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右彎箭號 2"/>
          <p:cNvSpPr/>
          <p:nvPr/>
        </p:nvSpPr>
        <p:spPr>
          <a:xfrm>
            <a:off x="5096124" y="1920240"/>
            <a:ext cx="1042872" cy="7554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右彎箭號 6"/>
          <p:cNvSpPr/>
          <p:nvPr/>
        </p:nvSpPr>
        <p:spPr>
          <a:xfrm flipV="1">
            <a:off x="5096124" y="3972646"/>
            <a:ext cx="1042872" cy="7048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38348" y="1564828"/>
            <a:ext cx="11022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不同意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144817" y="4677483"/>
            <a:ext cx="11022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  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5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7108D6-C949-46CD-8F0D-2F050AE8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14" y="335690"/>
            <a:ext cx="10396882" cy="115196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班聯會報告事項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4DA8CF3-6351-4398-BAF7-9C2BB17AAD18}"/>
              </a:ext>
            </a:extLst>
          </p:cNvPr>
          <p:cNvSpPr txBox="1"/>
          <p:nvPr/>
        </p:nvSpPr>
        <p:spPr>
          <a:xfrm>
            <a:off x="-27910" y="1196709"/>
            <a:ext cx="1270732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學校已把木棧道拆除。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第二次提案單週五（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11/16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）發放。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班聯會正籌劃作息委員會和校務會議八點到校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提案。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聯會校慶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紀念品決定預計販售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帆布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手提袋、紀念帽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74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1A0F5-6437-1A43-A20E-42BB58BF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2" cy="1151965"/>
          </a:xfrm>
        </p:spPr>
        <p:txBody>
          <a:bodyPr/>
          <a:lstStyle/>
          <a:p>
            <a:r>
              <a:rPr lang="zh-TW" altLang="en-US" b="1" dirty="0"/>
              <a:t>提名及表決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72DBAB-4F9F-B64C-8E47-DB17BA297B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311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選出各年級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國中、高中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參與學生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自主規劃運用之會議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各年級代表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一名 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代表楊閎智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4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207</TotalTime>
  <Words>441</Words>
  <Application>Microsoft Office PowerPoint</Application>
  <PresentationFormat>寬螢幕</PresentationFormat>
  <Paragraphs>68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華康楷書體W5</vt:lpstr>
      <vt:lpstr>微軟正黑體</vt:lpstr>
      <vt:lpstr>微軟正黑體</vt:lpstr>
      <vt:lpstr>新細明體</vt:lpstr>
      <vt:lpstr>標楷體</vt:lpstr>
      <vt:lpstr>Arial</vt:lpstr>
      <vt:lpstr>Impact</vt:lpstr>
      <vt:lpstr>主要賽事</vt:lpstr>
      <vt:lpstr>新北市立永平高級中學 106學年度上學期第二次班代大會</vt:lpstr>
      <vt:lpstr>會議議程</vt:lpstr>
      <vt:lpstr>會議規則</vt:lpstr>
      <vt:lpstr>會議規則</vt:lpstr>
      <vt:lpstr>會議規則</vt:lpstr>
      <vt:lpstr>PowerPoint 簡報</vt:lpstr>
      <vt:lpstr>校務會議流程簡介</vt:lpstr>
      <vt:lpstr>班聯會報告事項</vt:lpstr>
      <vt:lpstr>提名及表決</vt:lpstr>
      <vt:lpstr>討論及表決</vt:lpstr>
      <vt:lpstr>討論</vt:lpstr>
      <vt:lpstr>臨時動議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班代大會</dc:title>
  <dc:creator>user</dc:creator>
  <cp:lastModifiedBy>user</cp:lastModifiedBy>
  <cp:revision>35</cp:revision>
  <dcterms:created xsi:type="dcterms:W3CDTF">2017-09-06T12:58:58Z</dcterms:created>
  <dcterms:modified xsi:type="dcterms:W3CDTF">2018-11-15T03:29:17Z</dcterms:modified>
</cp:coreProperties>
</file>