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1" r:id="rId8"/>
    <p:sldId id="262" r:id="rId9"/>
    <p:sldId id="259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705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86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773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78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00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877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84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332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35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86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57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42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04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54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57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95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83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2511B97-0A29-4193-A5F8-D528B6225BCD}" type="datetimeFigureOut">
              <a:rPr lang="zh-TW" altLang="en-US" smtClean="0"/>
              <a:t>2019/1/7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5B185B-24BA-44E9-AA27-2F893F9386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35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/>
              <a:t>107</a:t>
            </a:r>
            <a:r>
              <a:rPr lang="zh-TW" altLang="en-US" dirty="0"/>
              <a:t>學年度上學期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          第參次班代大會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25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提案回覆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807:</a:t>
            </a:r>
            <a:r>
              <a:rPr lang="zh-TW" altLang="en-US" dirty="0" smtClean="0"/>
              <a:t>希望總務處能加強修繕效率</a:t>
            </a:r>
            <a:endParaRPr lang="en-US" altLang="zh-TW" dirty="0" smtClean="0"/>
          </a:p>
          <a:p>
            <a:r>
              <a:rPr lang="en-US" altLang="zh-TW" dirty="0" smtClean="0"/>
              <a:t>108:</a:t>
            </a:r>
            <a:r>
              <a:rPr lang="zh-TW" altLang="en-US" dirty="0" smtClean="0"/>
              <a:t>操場需要整修</a:t>
            </a:r>
            <a:endParaRPr lang="en-US" altLang="zh-TW" dirty="0" smtClean="0"/>
          </a:p>
          <a:p>
            <a:r>
              <a:rPr lang="en-US" altLang="zh-TW" dirty="0" smtClean="0"/>
              <a:t>108:</a:t>
            </a:r>
            <a:r>
              <a:rPr lang="zh-TW" altLang="en-US" dirty="0" smtClean="0"/>
              <a:t>女廁的門鎖不上</a:t>
            </a:r>
            <a:endParaRPr lang="en-US" altLang="zh-TW" dirty="0" smtClean="0"/>
          </a:p>
          <a:p>
            <a:r>
              <a:rPr lang="en-US" altLang="zh-TW" dirty="0" smtClean="0"/>
              <a:t>109:</a:t>
            </a:r>
            <a:r>
              <a:rPr lang="zh-TW" altLang="en-US" dirty="0" smtClean="0"/>
              <a:t>可否增加棒球社的活動場地</a:t>
            </a:r>
            <a:endParaRPr lang="en-US" altLang="zh-TW" dirty="0" smtClean="0"/>
          </a:p>
          <a:p>
            <a:r>
              <a:rPr lang="en-US" altLang="zh-TW" dirty="0" smtClean="0"/>
              <a:t>109:</a:t>
            </a:r>
            <a:r>
              <a:rPr lang="zh-TW" altLang="en-US" dirty="0" smtClean="0"/>
              <a:t>可否給出修理操場的確切時間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434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9168" y="2277035"/>
            <a:ext cx="10396882" cy="1151965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臨時動議</a:t>
            </a:r>
          </a:p>
        </p:txBody>
      </p:sp>
    </p:spTree>
    <p:extLst>
      <p:ext uri="{BB962C8B-B14F-4D97-AF65-F5344CB8AC3E}">
        <p14:creationId xmlns:p14="http://schemas.microsoft.com/office/powerpoint/2010/main" val="220861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會議議程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提名及表決</a:t>
            </a:r>
            <a:endParaRPr lang="en-US" altLang="zh-TW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班聯會報告</a:t>
            </a:r>
            <a:endParaRPr lang="en-US" altLang="zh-TW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提案回覆</a:t>
            </a:r>
            <a:endParaRPr lang="en-US" altLang="zh-TW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臨時動議</a:t>
            </a:r>
            <a:endParaRPr lang="en-US" altLang="zh-TW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285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提名及表決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選出各年級代表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一個年級一名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參與學生自主規劃運用之會議代表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已有高三及國一代表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21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班聯會報告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永平校園工程進度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作息委員會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籃球賽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小組討論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紀念品公告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135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永平校園工程進度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018520" cy="37248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sz="3200" dirty="0" err="1">
                <a:latin typeface="Arial" panose="020B0604020202020204" pitchFamily="34" charset="0"/>
                <a:ea typeface="Adobe 繁黑體 Std B" panose="020B0700000000000000"/>
                <a:cs typeface="Arial" panose="020B0604020202020204" pitchFamily="34" charset="0"/>
              </a:rPr>
              <a:t>Yp</a:t>
            </a:r>
            <a:r>
              <a:rPr lang="zh-TW" altLang="en-US" sz="3200" dirty="0">
                <a:ea typeface="Adobe 繁黑體 Std B" panose="020B0700000000000000"/>
              </a:rPr>
              <a:t>棟、仁愛樓耐震補強</a:t>
            </a:r>
            <a:r>
              <a:rPr lang="zh-TW" altLang="en-US" sz="3200" dirty="0" smtClean="0">
                <a:ea typeface="Adobe 繁黑體 Std B" panose="020B0700000000000000"/>
              </a:rPr>
              <a:t>工程→結案中</a:t>
            </a:r>
            <a:endParaRPr lang="en-US" altLang="zh-TW" sz="3200" dirty="0" smtClean="0">
              <a:ea typeface="Adobe 繁黑體 Std B" panose="020B0700000000000000"/>
            </a:endParaRPr>
          </a:p>
          <a:p>
            <a:pPr marL="0" indent="0">
              <a:buNone/>
            </a:pPr>
            <a:r>
              <a:rPr lang="zh-TW" altLang="en-US" sz="3200" dirty="0" smtClean="0">
                <a:ea typeface="Adobe 繁黑體 Std B" panose="020B0700000000000000"/>
              </a:rPr>
              <a:t>和平</a:t>
            </a:r>
            <a:r>
              <a:rPr lang="zh-TW" altLang="en-US" sz="3200" dirty="0">
                <a:ea typeface="Adobe 繁黑體 Std B" panose="020B0700000000000000"/>
              </a:rPr>
              <a:t>樓廁所</a:t>
            </a:r>
            <a:r>
              <a:rPr lang="zh-TW" altLang="en-US" sz="3200" dirty="0" smtClean="0">
                <a:ea typeface="Adobe 繁黑體 Std B" panose="020B0700000000000000"/>
              </a:rPr>
              <a:t>→</a:t>
            </a:r>
            <a:r>
              <a:rPr lang="zh-TW" altLang="en-US" sz="3200" dirty="0">
                <a:ea typeface="Adobe 繁黑體 Std B" panose="020B0700000000000000"/>
              </a:rPr>
              <a:t>已竣工、等</a:t>
            </a:r>
            <a:r>
              <a:rPr lang="zh-TW" altLang="en-US" sz="3200" dirty="0" smtClean="0">
                <a:ea typeface="Adobe 繁黑體 Std B" panose="020B0700000000000000"/>
              </a:rPr>
              <a:t>驗收</a:t>
            </a:r>
            <a:endParaRPr lang="en-US" altLang="zh-TW" sz="3200" dirty="0" smtClean="0">
              <a:ea typeface="Adobe 繁黑體 Std B" panose="020B0700000000000000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  <a:ea typeface="Adobe 繁黑體 Std B" panose="020B0700000000000000"/>
              </a:rPr>
              <a:t>汙水</a:t>
            </a:r>
            <a:r>
              <a:rPr lang="zh-TW" altLang="en-US" sz="3200" dirty="0">
                <a:solidFill>
                  <a:srgbClr val="FF0000"/>
                </a:solidFill>
                <a:ea typeface="Adobe 繁黑體 Std B" panose="020B0700000000000000"/>
              </a:rPr>
              <a:t>下水道</a:t>
            </a:r>
            <a:r>
              <a:rPr lang="zh-TW" altLang="en-US" sz="3200" dirty="0">
                <a:ea typeface="Adobe 繁黑體 Std B" panose="020B0700000000000000"/>
              </a:rPr>
              <a:t>→已決</a:t>
            </a:r>
            <a:r>
              <a:rPr lang="zh-TW" altLang="en-US" sz="3200" dirty="0" smtClean="0">
                <a:ea typeface="Adobe 繁黑體 Std B" panose="020B0700000000000000"/>
              </a:rPr>
              <a:t>標，</a:t>
            </a:r>
            <a:r>
              <a:rPr lang="zh-TW" altLang="en-US" sz="3200" dirty="0" smtClean="0">
                <a:ea typeface="Adobe 繁黑體 Std B" panose="020B0700000000000000"/>
              </a:rPr>
              <a:t>預計寒假前施工</a:t>
            </a:r>
            <a:endParaRPr lang="en-US" altLang="zh-TW" sz="3200" dirty="0">
              <a:ea typeface="Adobe 繁黑體 Std B" panose="020B0700000000000000"/>
            </a:endParaRPr>
          </a:p>
          <a:p>
            <a:pPr marL="0" indent="0">
              <a:buNone/>
            </a:pPr>
            <a:endParaRPr lang="en-US" altLang="zh-TW" sz="3200" dirty="0">
              <a:ea typeface="Adobe 繁黑體 Std B" panose="020B070000000000000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ea typeface="Adobe 繁黑體 Std B" panose="020B0700000000000000"/>
              </a:rPr>
              <a:t>操場</a:t>
            </a:r>
            <a:r>
              <a:rPr lang="zh-TW" altLang="en-US" sz="3200" dirty="0" smtClean="0">
                <a:ea typeface="Adobe 繁黑體 Std B" panose="020B0700000000000000"/>
              </a:rPr>
              <a:t>：甄選</a:t>
            </a:r>
            <a:r>
              <a:rPr lang="zh-TW" altLang="en-US" sz="3200" dirty="0">
                <a:ea typeface="Adobe 繁黑體 Std B" panose="020B0700000000000000"/>
              </a:rPr>
              <a:t>建築師</a:t>
            </a:r>
            <a:r>
              <a:rPr lang="zh-TW" altLang="en-US" sz="3200" dirty="0" smtClean="0">
                <a:ea typeface="Adobe 繁黑體 Std B" panose="020B0700000000000000"/>
              </a:rPr>
              <a:t>中，等待教育部撥款公文</a:t>
            </a:r>
            <a:endParaRPr lang="en-US" altLang="zh-TW" sz="3200" dirty="0" smtClean="0">
              <a:ea typeface="Adobe 繁黑體 Std B" panose="020B0700000000000000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  <a:ea typeface="Adobe 繁黑體 Std B" panose="020B0700000000000000"/>
              </a:rPr>
              <a:t>仁愛樓、信義樓廁所</a:t>
            </a:r>
            <a:r>
              <a:rPr lang="zh-TW" altLang="en-US" sz="3200" smtClean="0">
                <a:solidFill>
                  <a:srgbClr val="FF0000"/>
                </a:solidFill>
                <a:ea typeface="Adobe 繁黑體 Std B" panose="020B0700000000000000"/>
              </a:rPr>
              <a:t>改善</a:t>
            </a:r>
            <a:r>
              <a:rPr lang="zh-TW" altLang="en-US" sz="3200" smtClean="0">
                <a:ea typeface="Adobe 繁黑體 Std B" panose="020B0700000000000000"/>
              </a:rPr>
              <a:t>：已</a:t>
            </a:r>
            <a:r>
              <a:rPr lang="zh-TW" altLang="en-US" sz="3200" dirty="0" smtClean="0">
                <a:ea typeface="Adobe 繁黑體 Std B" panose="020B0700000000000000"/>
              </a:rPr>
              <a:t>甄選建築師細部設計中</a:t>
            </a:r>
            <a:r>
              <a:rPr lang="zh-TW" altLang="en-US" sz="3200" smtClean="0">
                <a:ea typeface="Adobe 繁黑體 Std B" panose="020B0700000000000000"/>
              </a:rPr>
              <a:t>，預估校慶前後</a:t>
            </a:r>
            <a:endParaRPr lang="en-US" altLang="zh-TW" sz="3200" dirty="0" smtClean="0">
              <a:ea typeface="Adobe 繁黑體 Std B" panose="020B0700000000000000"/>
            </a:endParaRP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1541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作息委員會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32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家長表達的意見：國中部、</a:t>
            </a:r>
            <a:r>
              <a:rPr lang="zh-TW" altLang="en-US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試辦</a:t>
            </a:r>
            <a:endParaRPr lang="en-US" altLang="zh-TW" sz="32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路線</a:t>
            </a:r>
            <a:endParaRPr lang="en-US" altLang="zh-TW" sz="32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本</a:t>
            </a:r>
            <a:r>
              <a:rPr lang="zh-TW" altLang="en-US" sz="32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會在作委上討論的提案</a:t>
            </a:r>
            <a:endParaRPr lang="en-US" altLang="zh-TW" sz="32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318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籃球賽  </a:t>
            </a:r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窒礙難行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dirty="0">
                <a:ea typeface="Adobe 繁黑體 Std B" panose="020B0700000000000000"/>
              </a:rPr>
              <a:t>上學期：會考、學測</a:t>
            </a:r>
            <a:endParaRPr lang="en-US" altLang="zh-TW" sz="3000" dirty="0">
              <a:ea typeface="Adobe 繁黑體 Std B" panose="020B0700000000000000"/>
            </a:endParaRPr>
          </a:p>
          <a:p>
            <a:pPr marL="0" indent="0">
              <a:buNone/>
            </a:pPr>
            <a:endParaRPr lang="en-US" altLang="zh-TW" sz="3000" dirty="0">
              <a:ea typeface="Adobe 繁黑體 Std B" panose="020B0700000000000000"/>
            </a:endParaRPr>
          </a:p>
          <a:p>
            <a:pPr marL="0" indent="0">
              <a:buNone/>
            </a:pPr>
            <a:r>
              <a:rPr lang="zh-TW" altLang="en-US" sz="3000" dirty="0">
                <a:ea typeface="Adobe 繁黑體 Std B" panose="020B0700000000000000"/>
              </a:rPr>
              <a:t>下學期：高二班</a:t>
            </a:r>
            <a:r>
              <a:rPr lang="zh-TW" altLang="en-US" sz="3000" dirty="0" smtClean="0">
                <a:ea typeface="Adobe 繁黑體 Std B" panose="020B0700000000000000"/>
              </a:rPr>
              <a:t>籃、舞會、</a:t>
            </a:r>
            <a:r>
              <a:rPr lang="zh-TW" altLang="en-US" sz="3000" dirty="0">
                <a:ea typeface="Adobe 繁黑體 Std B" panose="020B0700000000000000"/>
              </a:rPr>
              <a:t>校慶、畢典、指考</a:t>
            </a:r>
            <a:endParaRPr lang="zh-TW" altLang="en-US" sz="3000" dirty="0">
              <a:latin typeface="Arial" panose="020B0604020202020204" pitchFamily="34" charset="0"/>
              <a:ea typeface="Adobe 繁黑體 Std B" panose="020B070000000000000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6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5091545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小組討論</a:t>
            </a:r>
          </a:p>
        </p:txBody>
      </p:sp>
    </p:spTree>
    <p:extLst>
      <p:ext uri="{BB962C8B-B14F-4D97-AF65-F5344CB8AC3E}">
        <p14:creationId xmlns:p14="http://schemas.microsoft.com/office/powerpoint/2010/main" val="341406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紀念品公告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Adobe 繁黑體 Std B" panose="020B0700000000000000"/>
              </a:rPr>
              <a:t>領取時間</a:t>
            </a:r>
            <a:endParaRPr lang="en-US" altLang="zh-TW" sz="3000" dirty="0">
              <a:latin typeface="標楷體" panose="03000509000000000000" pitchFamily="65" charset="-120"/>
              <a:ea typeface="Adobe 繁黑體 Std B" panose="020B070000000000000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Adobe 繁黑體 Std B" panose="020B0700000000000000"/>
              </a:rPr>
              <a:t>永平班聯的</a:t>
            </a:r>
            <a:r>
              <a:rPr lang="en-US" altLang="zh-TW" sz="3000" dirty="0">
                <a:latin typeface="標楷體" panose="03000509000000000000" pitchFamily="65" charset="-120"/>
                <a:ea typeface="Adobe 繁黑體 Std B" panose="020B0700000000000000"/>
              </a:rPr>
              <a:t>IG</a:t>
            </a:r>
            <a:r>
              <a:rPr lang="zh-TW" altLang="en-US" sz="3000" dirty="0">
                <a:latin typeface="標楷體" panose="03000509000000000000" pitchFamily="65" charset="-120"/>
                <a:ea typeface="Adobe 繁黑體 Std B" panose="020B0700000000000000"/>
              </a:rPr>
              <a:t> </a:t>
            </a:r>
            <a:r>
              <a:rPr lang="en-US" altLang="zh-TW" sz="3000" dirty="0">
                <a:latin typeface="標楷體" panose="03000509000000000000" pitchFamily="65" charset="-120"/>
                <a:ea typeface="Adobe 繁黑體 Std B" panose="020B0700000000000000"/>
              </a:rPr>
              <a:t>(YPCA9TH)</a:t>
            </a:r>
          </a:p>
          <a:p>
            <a:r>
              <a:rPr lang="zh-TW" altLang="en-US" sz="3000" dirty="0">
                <a:latin typeface="標楷體" panose="03000509000000000000" pitchFamily="65" charset="-120"/>
                <a:ea typeface="Adobe 繁黑體 Std B" panose="020B0700000000000000"/>
              </a:rPr>
              <a:t>備註：憑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Adobe 繁黑體 Std B" panose="020B0700000000000000"/>
              </a:rPr>
              <a:t>存根聯</a:t>
            </a:r>
            <a:r>
              <a:rPr lang="zh-TW" altLang="en-US" sz="3000" dirty="0">
                <a:latin typeface="標楷體" panose="03000509000000000000" pitchFamily="65" charset="-120"/>
                <a:ea typeface="Adobe 繁黑體 Std B" panose="020B0700000000000000"/>
              </a:rPr>
              <a:t>取貨</a:t>
            </a:r>
            <a:endParaRPr lang="en-US" altLang="zh-TW" sz="3000" dirty="0">
              <a:latin typeface="標楷體" panose="03000509000000000000" pitchFamily="65" charset="-120"/>
              <a:ea typeface="Adobe 繁黑體 Std B" panose="020B0700000000000000"/>
            </a:endParaRPr>
          </a:p>
          <a:p>
            <a:pPr marL="0" indent="0">
              <a:buNone/>
            </a:pP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452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主要賽事</Template>
  <TotalTime>425</TotalTime>
  <Words>241</Words>
  <Application>Microsoft Office PowerPoint</Application>
  <PresentationFormat>寬螢幕</PresentationFormat>
  <Paragraphs>46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Adobe 繁黑體 Std B</vt:lpstr>
      <vt:lpstr>新細明體</vt:lpstr>
      <vt:lpstr>標楷體</vt:lpstr>
      <vt:lpstr>Arial</vt:lpstr>
      <vt:lpstr>Impact</vt:lpstr>
      <vt:lpstr>主要賽事</vt:lpstr>
      <vt:lpstr>107學年度上學期              第參次班代大會</vt:lpstr>
      <vt:lpstr>會議議程</vt:lpstr>
      <vt:lpstr>提名及表決</vt:lpstr>
      <vt:lpstr>班聯會報告</vt:lpstr>
      <vt:lpstr>永平校園工程進度</vt:lpstr>
      <vt:lpstr>作息委員會</vt:lpstr>
      <vt:lpstr>籃球賽  窒礙難行</vt:lpstr>
      <vt:lpstr>小組討論</vt:lpstr>
      <vt:lpstr>紀念品公告</vt:lpstr>
      <vt:lpstr>提案回覆</vt:lpstr>
      <vt:lpstr>臨時動議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107學年度上學期              第參次班代大會</dc:title>
  <dc:creator>user</dc:creator>
  <cp:lastModifiedBy>user</cp:lastModifiedBy>
  <cp:revision>63</cp:revision>
  <dcterms:created xsi:type="dcterms:W3CDTF">2019-01-03T04:54:46Z</dcterms:created>
  <dcterms:modified xsi:type="dcterms:W3CDTF">2019-01-07T03:19:49Z</dcterms:modified>
</cp:coreProperties>
</file>