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0D816F-201F-4275-8AC5-92E83F1C5759}" type="datetimeFigureOut">
              <a:rPr lang="zh-TW" altLang="en-US" smtClean="0"/>
              <a:t>2013/4/9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E55AC0-EE87-46C4-8CFC-F51C8A9006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85671" y="4058558"/>
            <a:ext cx="7291536" cy="1828800"/>
          </a:xfrm>
        </p:spPr>
        <p:txBody>
          <a:bodyPr>
            <a:normAutofit fontScale="90000"/>
          </a:bodyPr>
          <a:lstStyle/>
          <a:p>
            <a:r>
              <a:rPr lang="zh-TW" altLang="en-US" sz="6500" dirty="0" smtClean="0"/>
              <a:t>個人申請面試</a:t>
            </a:r>
            <a:r>
              <a:rPr lang="zh-TW" altLang="en-US" sz="6500" dirty="0"/>
              <a:t>衝刺班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sz="2500" dirty="0" smtClean="0"/>
              <a:t>102.04.09</a:t>
            </a:r>
          </a:p>
          <a:p>
            <a:r>
              <a:rPr lang="zh-TW" altLang="en-US" sz="2500" dirty="0"/>
              <a:t>永平高中輔導處</a:t>
            </a:r>
          </a:p>
        </p:txBody>
      </p:sp>
    </p:spTree>
    <p:extLst>
      <p:ext uri="{BB962C8B-B14F-4D97-AF65-F5344CB8AC3E}">
        <p14:creationId xmlns:p14="http://schemas.microsoft.com/office/powerpoint/2010/main" val="11941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透過模擬面試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68044" y="1667106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對自傳的不熟悉 </a:t>
            </a:r>
            <a:r>
              <a:rPr lang="en-US" altLang="zh-TW" dirty="0" smtClean="0"/>
              <a:t>/</a:t>
            </a:r>
            <a:r>
              <a:rPr lang="zh-TW" altLang="en-US" dirty="0" smtClean="0"/>
              <a:t> 備審資料與面試的一致性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對科系</a:t>
            </a:r>
            <a:r>
              <a:rPr lang="zh-TW" altLang="en-US" dirty="0"/>
              <a:t>的學習</a:t>
            </a:r>
            <a:r>
              <a:rPr lang="zh-TW" altLang="en-US" dirty="0" smtClean="0"/>
              <a:t>內容 </a:t>
            </a:r>
            <a:r>
              <a:rPr lang="en-US" altLang="zh-TW" dirty="0" smtClean="0"/>
              <a:t>/</a:t>
            </a:r>
            <a:r>
              <a:rPr lang="zh-TW" altLang="en-US" dirty="0" smtClean="0"/>
              <a:t> 未來發展 </a:t>
            </a:r>
            <a:r>
              <a:rPr lang="en-US" altLang="zh-TW" dirty="0" smtClean="0"/>
              <a:t>/</a:t>
            </a:r>
            <a:r>
              <a:rPr lang="zh-TW" altLang="en-US" dirty="0" smtClean="0"/>
              <a:t> 專有名詞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未能發揮個人</a:t>
            </a:r>
            <a:r>
              <a:rPr lang="zh-TW" altLang="en-US" dirty="0" smtClean="0"/>
              <a:t>專長 </a:t>
            </a:r>
            <a:r>
              <a:rPr lang="en-US" altLang="zh-TW" dirty="0" smtClean="0"/>
              <a:t>/</a:t>
            </a:r>
            <a:r>
              <a:rPr lang="zh-TW" altLang="en-US" dirty="0" smtClean="0"/>
              <a:t> 特質 </a:t>
            </a:r>
            <a:r>
              <a:rPr lang="en-US" altLang="zh-TW" dirty="0" smtClean="0"/>
              <a:t>/</a:t>
            </a:r>
            <a:r>
              <a:rPr lang="zh-TW" altLang="en-US" dirty="0" smtClean="0"/>
              <a:t> 結合永平特色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自我介紹的熟練度 </a:t>
            </a:r>
            <a:r>
              <a:rPr lang="en-US" altLang="zh-TW" dirty="0"/>
              <a:t>/</a:t>
            </a:r>
            <a:r>
              <a:rPr lang="zh-TW" altLang="en-US" dirty="0"/>
              <a:t> 時間控制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 smtClean="0"/>
              <a:t>自信 </a:t>
            </a:r>
            <a:r>
              <a:rPr lang="en-US" altLang="zh-TW" dirty="0" smtClean="0"/>
              <a:t>/</a:t>
            </a:r>
            <a:r>
              <a:rPr lang="zh-TW" altLang="en-US" dirty="0" smtClean="0"/>
              <a:t> 眼神 </a:t>
            </a:r>
            <a:r>
              <a:rPr lang="en-US" altLang="zh-TW" dirty="0" smtClean="0"/>
              <a:t>/</a:t>
            </a:r>
            <a:r>
              <a:rPr lang="zh-TW" altLang="en-US" dirty="0" smtClean="0"/>
              <a:t> 音量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18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自我的呈現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對自己的瞭解</a:t>
            </a:r>
            <a:endParaRPr lang="en-US" altLang="zh-TW" dirty="0" smtClean="0"/>
          </a:p>
          <a:p>
            <a:r>
              <a:rPr lang="zh-TW" altLang="en-US" dirty="0" smtClean="0"/>
              <a:t>特質</a:t>
            </a:r>
            <a:r>
              <a:rPr lang="en-US" altLang="zh-TW" dirty="0" smtClean="0"/>
              <a:t>/</a:t>
            </a:r>
            <a:r>
              <a:rPr lang="zh-TW" altLang="en-US" dirty="0" smtClean="0"/>
              <a:t>能力</a:t>
            </a:r>
            <a:r>
              <a:rPr lang="en-US" altLang="zh-TW" dirty="0" smtClean="0"/>
              <a:t>/</a:t>
            </a:r>
            <a:r>
              <a:rPr lang="zh-TW" altLang="en-US" dirty="0" smtClean="0"/>
              <a:t>興趣的展現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zh-TW" altLang="en-US" sz="3500" b="1" dirty="0" smtClean="0">
                <a:solidFill>
                  <a:srgbClr val="FF0000"/>
                </a:solidFill>
              </a:rPr>
              <a:t>行銷自我！</a:t>
            </a:r>
            <a:endParaRPr lang="en-US" altLang="zh-TW" sz="3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我是貴校極力爭取的新鮮人</a:t>
            </a:r>
            <a:r>
              <a:rPr lang="en-US" altLang="zh-TW" sz="3600" b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>
            <a:off x="931184" y="331316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937690" y="4465463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86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我與目標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對科系的瞭解</a:t>
            </a:r>
            <a:endParaRPr lang="en-US" altLang="zh-TW" dirty="0" smtClean="0"/>
          </a:p>
          <a:p>
            <a:r>
              <a:rPr lang="zh-TW" altLang="en-US" dirty="0"/>
              <a:t>學習</a:t>
            </a:r>
            <a:r>
              <a:rPr lang="zh-TW" altLang="en-US" dirty="0" smtClean="0"/>
              <a:t>內容</a:t>
            </a:r>
            <a:r>
              <a:rPr lang="en-US" altLang="zh-TW" dirty="0" smtClean="0"/>
              <a:t>/</a:t>
            </a:r>
            <a:r>
              <a:rPr lang="zh-TW" altLang="en-US" dirty="0" smtClean="0"/>
              <a:t>未來發展</a:t>
            </a:r>
            <a:r>
              <a:rPr lang="en-US" altLang="zh-TW" dirty="0" smtClean="0"/>
              <a:t>/</a:t>
            </a:r>
            <a:r>
              <a:rPr lang="zh-TW" altLang="en-US" dirty="0" smtClean="0"/>
              <a:t>專業能力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</a:t>
            </a:r>
            <a:r>
              <a:rPr lang="zh-TW" altLang="en-US" sz="3500" b="1" dirty="0">
                <a:solidFill>
                  <a:srgbClr val="FF0000"/>
                </a:solidFill>
              </a:rPr>
              <a:t>我 </a:t>
            </a:r>
            <a:r>
              <a:rPr lang="en-US" altLang="zh-TW" sz="3500" b="1" dirty="0">
                <a:solidFill>
                  <a:srgbClr val="FF0000"/>
                </a:solidFill>
              </a:rPr>
              <a:t>V.S</a:t>
            </a:r>
            <a:r>
              <a:rPr lang="zh-TW" altLang="en-US" sz="3500" b="1" dirty="0">
                <a:solidFill>
                  <a:srgbClr val="FF0000"/>
                </a:solidFill>
              </a:rPr>
              <a:t> 大學科系</a:t>
            </a:r>
            <a:r>
              <a:rPr lang="en-US" altLang="zh-TW" sz="3500" dirty="0">
                <a:solidFill>
                  <a:srgbClr val="FF0000"/>
                </a:solidFill>
              </a:rPr>
              <a:t>—</a:t>
            </a:r>
            <a:r>
              <a:rPr lang="zh-TW" altLang="en-US" sz="3500" b="1" dirty="0">
                <a:solidFill>
                  <a:srgbClr val="FF0000"/>
                </a:solidFill>
              </a:rPr>
              <a:t>就讀動機</a:t>
            </a:r>
            <a:endParaRPr lang="en-US" altLang="zh-TW" sz="3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zh-TW" altLang="en-US" sz="3500" b="1" dirty="0">
                <a:solidFill>
                  <a:srgbClr val="FF0000"/>
                </a:solidFill>
              </a:rPr>
              <a:t>我就是適合就讀</a:t>
            </a:r>
            <a:r>
              <a:rPr lang="en-US" altLang="zh-TW" sz="3500" dirty="0">
                <a:solidFill>
                  <a:srgbClr val="FF0000"/>
                </a:solidFill>
              </a:rPr>
              <a:t>O </a:t>
            </a:r>
            <a:r>
              <a:rPr lang="en-US" altLang="zh-TW" sz="3500" dirty="0" err="1">
                <a:solidFill>
                  <a:srgbClr val="FF0000"/>
                </a:solidFill>
              </a:rPr>
              <a:t>O</a:t>
            </a:r>
            <a:r>
              <a:rPr lang="zh-TW" altLang="en-US" sz="3500" b="1" dirty="0">
                <a:solidFill>
                  <a:srgbClr val="FF0000"/>
                </a:solidFill>
              </a:rPr>
              <a:t>大學</a:t>
            </a:r>
            <a:r>
              <a:rPr lang="en-US" altLang="zh-TW" sz="3500" dirty="0">
                <a:solidFill>
                  <a:srgbClr val="FF0000"/>
                </a:solidFill>
              </a:rPr>
              <a:t>O </a:t>
            </a:r>
            <a:r>
              <a:rPr lang="en-US" altLang="zh-TW" sz="3500" dirty="0" err="1">
                <a:solidFill>
                  <a:srgbClr val="FF0000"/>
                </a:solidFill>
              </a:rPr>
              <a:t>O</a:t>
            </a:r>
            <a:r>
              <a:rPr lang="zh-TW" altLang="en-US" sz="3500" b="1" dirty="0">
                <a:solidFill>
                  <a:srgbClr val="FF0000"/>
                </a:solidFill>
              </a:rPr>
              <a:t>系！</a:t>
            </a:r>
            <a:endParaRPr lang="en-US" altLang="zh-TW" sz="3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>
            <a:off x="931184" y="331316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931184" y="4446539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85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面對面試的考驗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309338" y="2104605"/>
            <a:ext cx="2592288" cy="14525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>
            <a:solidFill>
              <a:srgbClr val="00206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 anchor="ctr" anchorCtr="1">
            <a:noAutofit/>
          </a:bodyPr>
          <a:lstStyle/>
          <a:p>
            <a:r>
              <a:rPr lang="zh-TW" altLang="en-US" sz="3600" b="1" dirty="0" smtClean="0"/>
              <a:t>自我的呈現</a:t>
            </a:r>
            <a:endParaRPr lang="zh-TW" altLang="en-US" sz="3600" b="1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020301" y="2112783"/>
            <a:ext cx="2592288" cy="14525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>
            <a:solidFill>
              <a:srgbClr val="00206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 anchor="ctr" anchorCtr="1">
            <a:noAutofit/>
          </a:bodyPr>
          <a:lstStyle/>
          <a:p>
            <a:r>
              <a:rPr lang="zh-TW" altLang="en-US" sz="3600" b="1" dirty="0"/>
              <a:t>我與目標</a:t>
            </a:r>
          </a:p>
        </p:txBody>
      </p:sp>
      <p:cxnSp>
        <p:nvCxnSpPr>
          <p:cNvPr id="14" name="直線單箭頭接點 13"/>
          <p:cNvCxnSpPr>
            <a:stCxn id="4" idx="2"/>
          </p:cNvCxnSpPr>
          <p:nvPr/>
        </p:nvCxnSpPr>
        <p:spPr>
          <a:xfrm>
            <a:off x="2605482" y="3557136"/>
            <a:ext cx="1584176" cy="1456040"/>
          </a:xfrm>
          <a:prstGeom prst="straightConnector1">
            <a:avLst/>
          </a:prstGeom>
          <a:ln w="127000">
            <a:solidFill>
              <a:srgbClr val="00206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12" idx="2"/>
          </p:cNvCxnSpPr>
          <p:nvPr/>
        </p:nvCxnSpPr>
        <p:spPr>
          <a:xfrm flipH="1">
            <a:off x="4156205" y="3565314"/>
            <a:ext cx="2160240" cy="1447862"/>
          </a:xfrm>
          <a:prstGeom prst="straightConnector1">
            <a:avLst/>
          </a:prstGeom>
          <a:ln w="127000">
            <a:solidFill>
              <a:srgbClr val="00206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2960420" y="5013176"/>
            <a:ext cx="2592288" cy="14525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>
            <a:solidFill>
              <a:srgbClr val="00206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 anchor="ctr" anchorCtr="1">
            <a:no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</a:rPr>
              <a:t>表達、行銷</a:t>
            </a:r>
          </a:p>
        </p:txBody>
      </p:sp>
    </p:spTree>
    <p:extLst>
      <p:ext uri="{BB962C8B-B14F-4D97-AF65-F5344CB8AC3E}">
        <p14:creationId xmlns:p14="http://schemas.microsoft.com/office/powerpoint/2010/main" val="139856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表達、行銷自我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對自傳的熟悉</a:t>
            </a:r>
            <a:endParaRPr lang="en-US" altLang="zh-TW" dirty="0" smtClean="0"/>
          </a:p>
          <a:p>
            <a:r>
              <a:rPr lang="zh-TW" altLang="en-US" dirty="0"/>
              <a:t>口語</a:t>
            </a:r>
            <a:r>
              <a:rPr lang="zh-TW" altLang="en-US" dirty="0" smtClean="0"/>
              <a:t>表達</a:t>
            </a:r>
            <a:endParaRPr lang="en-US" altLang="zh-TW" dirty="0" smtClean="0"/>
          </a:p>
          <a:p>
            <a:r>
              <a:rPr lang="zh-TW" altLang="en-US" dirty="0" smtClean="0"/>
              <a:t>肢體語言</a:t>
            </a:r>
            <a:endParaRPr lang="en-US" altLang="zh-TW" dirty="0" smtClean="0"/>
          </a:p>
          <a:p>
            <a:r>
              <a:rPr lang="zh-TW" altLang="en-US" dirty="0"/>
              <a:t>眼神、表情</a:t>
            </a:r>
            <a:r>
              <a:rPr lang="zh-TW" altLang="en-US" dirty="0" smtClean="0"/>
              <a:t>、姿勢、聲音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有氣質、且自信 </a:t>
            </a:r>
            <a:r>
              <a:rPr lang="en-US" altLang="zh-TW" sz="3600" b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>
            <a:off x="671999" y="4320376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96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</TotalTime>
  <Words>164</Words>
  <Application>Microsoft Office PowerPoint</Application>
  <PresentationFormat>如螢幕大小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中庸</vt:lpstr>
      <vt:lpstr>個人申請面試衝刺班</vt:lpstr>
      <vt:lpstr>透過模擬面試…</vt:lpstr>
      <vt:lpstr>自我的呈現</vt:lpstr>
      <vt:lpstr>我與目標</vt:lpstr>
      <vt:lpstr>面對面試的考驗</vt:lpstr>
      <vt:lpstr>表達、行銷自我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個人申請面試衝刺班</dc:title>
  <dc:creator>user</dc:creator>
  <cp:lastModifiedBy>user</cp:lastModifiedBy>
  <cp:revision>6</cp:revision>
  <dcterms:created xsi:type="dcterms:W3CDTF">2013-04-09T02:35:24Z</dcterms:created>
  <dcterms:modified xsi:type="dcterms:W3CDTF">2013-04-09T06:38:34Z</dcterms:modified>
</cp:coreProperties>
</file>