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3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37CBA-9E8A-4B5E-AD20-F19CB5E036E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02E6F-0CCD-498F-B5C2-D234604D4D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419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74F5A-CF2B-4D55-B1FB-D013D5E005DD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3033-79D2-4AF7-B4D5-FD058C673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7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69"/>
            <a:ext cx="5657850" cy="3746852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資料組  成果照片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 algn="ctr">
              <a:defRPr/>
            </a:lvl1pPr>
          </a:lstStyle>
          <a:p>
            <a:fld id="{47A1AF14-D513-41CA-B9FE-B39E41DBD27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457055"/>
            <a:ext cx="689198" cy="1800201"/>
          </a:xfrm>
        </p:spPr>
        <p:txBody>
          <a:bodyPr vert="eaVert" anchor="b" anchorCtr="0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16" y="344488"/>
            <a:ext cx="5215480" cy="7920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5343" y="1588456"/>
            <a:ext cx="4612944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5343" y="2290534"/>
            <a:ext cx="4599295" cy="3310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28048" y="5733087"/>
            <a:ext cx="468118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1696" y="6435164"/>
            <a:ext cx="4708476" cy="32956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圖片 8" descr="C:\Users\資料組長\AppData\Local\Microsoft\Windows\Temporary Internet Files\Content.IE5\4KTFTD0H\MC900432558[1]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4" y="344488"/>
            <a:ext cx="715506" cy="7155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文字方塊 9"/>
          <p:cNvSpPr txBox="1"/>
          <p:nvPr userDrawn="1"/>
        </p:nvSpPr>
        <p:spPr>
          <a:xfrm>
            <a:off x="5775647" y="603312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861048" y="1208584"/>
            <a:ext cx="2376264" cy="216024"/>
          </a:xfrm>
        </p:spPr>
        <p:txBody>
          <a:bodyPr>
            <a:noAutofit/>
          </a:bodyPr>
          <a:lstStyle>
            <a:lvl1pPr marL="11430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zh-TW" dirty="0" smtClean="0"/>
              <a:t>  </a:t>
            </a:r>
            <a:r>
              <a:rPr lang="zh-TW" altLang="en-US" dirty="0" smtClean="0"/>
              <a:t>日期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00" y="396700"/>
            <a:ext cx="5158200" cy="6998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6752" y="1568624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6752" y="2270702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6752" y="5733087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6752" y="6435165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2" y="344488"/>
            <a:ext cx="51313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789040" y="1208584"/>
            <a:ext cx="2448272" cy="216024"/>
          </a:xfrm>
        </p:spPr>
        <p:txBody>
          <a:bodyPr/>
          <a:lstStyle>
            <a:lvl1pPr marL="114300" indent="0">
              <a:buNone/>
              <a:defRPr/>
            </a:lvl1pPr>
          </a:lstStyle>
          <a:p>
            <a:pPr lvl="0"/>
            <a:r>
              <a:rPr lang="zh-TW" altLang="en-US" dirty="0" smtClean="0"/>
              <a:t>日期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023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 資料組   成果照片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7924801"/>
            <a:ext cx="5744765" cy="168768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5565248"/>
            <a:ext cx="4601765" cy="23595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4"/>
            <a:ext cx="5829300" cy="71396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43650" y="0"/>
            <a:ext cx="514350" cy="9906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20000">
                <a:schemeClr val="accent5">
                  <a:lumMod val="40000"/>
                  <a:lumOff val="60000"/>
                </a:schemeClr>
              </a:gs>
              <a:gs pos="68000">
                <a:srgbClr val="D4DEFF"/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6405567" y="1718641"/>
            <a:ext cx="400110" cy="3666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002060"/>
                </a:solidFill>
                <a:latin typeface="文鼎中楷" pitchFamily="65" charset="-120"/>
                <a:ea typeface="文鼎中楷" pitchFamily="65" charset="-120"/>
              </a:rPr>
              <a:t>輔導處  資料組  成果照片</a:t>
            </a:r>
            <a:endParaRPr lang="zh-TW" altLang="en-US" sz="1400" b="1" dirty="0">
              <a:solidFill>
                <a:srgbClr val="002060"/>
              </a:solidFill>
              <a:latin typeface="文鼎中楷" pitchFamily="65" charset="-120"/>
              <a:ea typeface="文鼎中楷" pitchFamily="65" charset="-120"/>
            </a:endParaRP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6371035" y="8850445"/>
            <a:ext cx="514349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TW" sz="140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101</a:t>
            </a:r>
          </a:p>
          <a:p>
            <a:pPr algn="ctr"/>
            <a:r>
              <a:rPr lang="zh-TW" altLang="en-US" sz="14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度</a:t>
            </a:r>
            <a:endParaRPr lang="zh-TW" altLang="en-US" dirty="0">
              <a:solidFill>
                <a:schemeClr val="accent6">
                  <a:lumMod val="20000"/>
                  <a:lumOff val="8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622781" y="12700"/>
            <a:ext cx="24929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800" b="1" u="sng" strike="noStrike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itchFamily="65" charset="-120"/>
                <a:ea typeface="文鼎中楷" pitchFamily="65" charset="-120"/>
              </a:rPr>
              <a:t>新北市立永平高級中學</a:t>
            </a:r>
            <a:endParaRPr lang="zh-TW" altLang="en-US" sz="1800" b="1" u="sng" strike="noStrike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itchFamily="65" charset="-120"/>
              <a:ea typeface="文鼎中楷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429" b="97818" l="4472" r="97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79" y="-14039"/>
            <a:ext cx="995654" cy="15868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7" r:id="rId2"/>
    <p:sldLayoutId id="2147483804" r:id="rId3"/>
    <p:sldLayoutId id="2147483794" r:id="rId4"/>
    <p:sldLayoutId id="2147483795" r:id="rId5"/>
    <p:sldLayoutId id="2147483796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生涯夢想號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商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工參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訪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000" dirty="0" smtClean="0"/>
              <a:t>實習組長介紹學校開設群科</a:t>
            </a:r>
            <a:endParaRPr lang="zh-TW" altLang="en-US" sz="2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2000" dirty="0"/>
              <a:t>板金</a:t>
            </a:r>
            <a:r>
              <a:rPr lang="zh-TW" altLang="en-US" sz="2000" dirty="0" smtClean="0"/>
              <a:t>科體驗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3861048" y="1153064"/>
            <a:ext cx="2376264" cy="367733"/>
          </a:xfrm>
        </p:spPr>
        <p:txBody>
          <a:bodyPr/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20</a:t>
            </a:r>
            <a:r>
              <a:rPr lang="zh-TW" altLang="en-US" dirty="0" smtClean="0"/>
              <a:t>日</a:t>
            </a:r>
            <a:endParaRPr lang="zh-TW" altLang="en-US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75" y="2652266"/>
            <a:ext cx="4598988" cy="2586930"/>
          </a:xfrm>
        </p:spPr>
      </p:pic>
      <p:pic>
        <p:nvPicPr>
          <p:cNvPr id="10" name="內容版面配置區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88" y="6759277"/>
            <a:ext cx="4708525" cy="2648545"/>
          </a:xfrm>
        </p:spPr>
      </p:pic>
      <p:grpSp>
        <p:nvGrpSpPr>
          <p:cNvPr id="12" name="群組 11"/>
          <p:cNvGrpSpPr/>
          <p:nvPr/>
        </p:nvGrpSpPr>
        <p:grpSpPr>
          <a:xfrm>
            <a:off x="6353944" y="8825880"/>
            <a:ext cx="504056" cy="1080120"/>
            <a:chOff x="7389440" y="8073245"/>
            <a:chExt cx="504056" cy="1080120"/>
          </a:xfrm>
        </p:grpSpPr>
        <p:sp>
          <p:nvSpPr>
            <p:cNvPr id="9" name="矩形 8"/>
            <p:cNvSpPr/>
            <p:nvPr/>
          </p:nvSpPr>
          <p:spPr>
            <a:xfrm>
              <a:off x="7389440" y="8073245"/>
              <a:ext cx="504056" cy="1080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389440" y="8142912"/>
              <a:ext cx="50405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105</a:t>
              </a:r>
            </a:p>
            <a:p>
              <a:pPr algn="ctr"/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學年</a:t>
              </a:r>
              <a:endParaRPr lang="en-US" altLang="zh-TW" sz="1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0829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742</TotalTime>
  <Words>29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文鼎中楷</vt:lpstr>
      <vt:lpstr>新細明體</vt:lpstr>
      <vt:lpstr>標楷體</vt:lpstr>
      <vt:lpstr>Arial</vt:lpstr>
      <vt:lpstr>Calibri</vt:lpstr>
      <vt:lpstr>Cambria</vt:lpstr>
      <vt:lpstr>Wingdings</vt:lpstr>
      <vt:lpstr>相鄰</vt:lpstr>
      <vt:lpstr>生涯夢想號-三重商工參訪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資料組長</dc:creator>
  <cp:lastModifiedBy>admin</cp:lastModifiedBy>
  <cp:revision>37</cp:revision>
  <cp:lastPrinted>2013-01-18T08:15:14Z</cp:lastPrinted>
  <dcterms:created xsi:type="dcterms:W3CDTF">2012-03-27T10:48:00Z</dcterms:created>
  <dcterms:modified xsi:type="dcterms:W3CDTF">2017-06-08T05:53:01Z</dcterms:modified>
</cp:coreProperties>
</file>