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1" r:id="rId3"/>
    <p:sldId id="262" r:id="rId4"/>
    <p:sldId id="265" r:id="rId5"/>
    <p:sldId id="266" r:id="rId6"/>
    <p:sldId id="263" r:id="rId7"/>
    <p:sldId id="264" r:id="rId8"/>
    <p:sldId id="271" r:id="rId9"/>
    <p:sldId id="267" r:id="rId10"/>
    <p:sldId id="272" r:id="rId11"/>
    <p:sldId id="270" r:id="rId12"/>
    <p:sldId id="269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E50F38B-BF01-4AA2-BDE8-0AF7215467D5}">
          <p14:sldIdLst>
            <p14:sldId id="258"/>
            <p14:sldId id="261"/>
            <p14:sldId id="262"/>
            <p14:sldId id="265"/>
            <p14:sldId id="266"/>
            <p14:sldId id="263"/>
            <p14:sldId id="264"/>
            <p14:sldId id="271"/>
            <p14:sldId id="267"/>
            <p14:sldId id="272"/>
            <p14:sldId id="270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1" autoAdjust="0"/>
    <p:restoredTop sz="94660"/>
  </p:normalViewPr>
  <p:slideViewPr>
    <p:cSldViewPr>
      <p:cViewPr>
        <p:scale>
          <a:sx n="100" d="100"/>
          <a:sy n="100" d="100"/>
        </p:scale>
        <p:origin x="-1080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672233F-3BFA-43B2-9BDA-6A5E74E725FA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2086C0A-9F84-460D-B6F2-09D67C8DA65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233F-3BFA-43B2-9BDA-6A5E74E725FA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6C0A-9F84-460D-B6F2-09D67C8DA65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233F-3BFA-43B2-9BDA-6A5E74E725FA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6C0A-9F84-460D-B6F2-09D67C8DA65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233F-3BFA-43B2-9BDA-6A5E74E725FA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6C0A-9F84-460D-B6F2-09D67C8DA65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233F-3BFA-43B2-9BDA-6A5E74E725FA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6C0A-9F84-460D-B6F2-09D67C8DA65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233F-3BFA-43B2-9BDA-6A5E74E725FA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6C0A-9F84-460D-B6F2-09D67C8DA6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233F-3BFA-43B2-9BDA-6A5E74E725FA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6C0A-9F84-460D-B6F2-09D67C8DA6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233F-3BFA-43B2-9BDA-6A5E74E725FA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6C0A-9F84-460D-B6F2-09D67C8DA65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233F-3BFA-43B2-9BDA-6A5E74E725FA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6C0A-9F84-460D-B6F2-09D67C8DA65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672233F-3BFA-43B2-9BDA-6A5E74E725FA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2086C0A-9F84-460D-B6F2-09D67C8DA65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672233F-3BFA-43B2-9BDA-6A5E74E725FA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2086C0A-9F84-460D-B6F2-09D67C8DA65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672233F-3BFA-43B2-9BDA-6A5E74E725FA}" type="datetimeFigureOut">
              <a:rPr lang="zh-TW" altLang="en-US" smtClean="0"/>
              <a:t>2017/5/25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2086C0A-9F84-460D-B6F2-09D67C8DA65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1700808"/>
            <a:ext cx="6336704" cy="1368151"/>
          </a:xfrm>
        </p:spPr>
        <p:txBody>
          <a:bodyPr>
            <a:normAutofit fontScale="90000"/>
          </a:bodyPr>
          <a:lstStyle/>
          <a:p>
            <a:r>
              <a:rPr lang="zh-TW" altLang="en-US" sz="7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技藝班心得分享</a:t>
            </a:r>
            <a:endParaRPr lang="zh-TW" altLang="en-US" sz="7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40141" y="3140968"/>
            <a:ext cx="5712179" cy="1524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報告者</a:t>
            </a:r>
            <a:r>
              <a:rPr lang="en-US" altLang="zh-TW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:</a:t>
            </a:r>
          </a:p>
          <a:p>
            <a:r>
              <a:rPr lang="en-US" altLang="zh-TW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91317</a:t>
            </a:r>
            <a:r>
              <a:rPr lang="zh-TW" alt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溫智鈞</a:t>
            </a:r>
            <a:endParaRPr lang="zh-TW" alt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43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心得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&amp;</a:t>
            </a: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感想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4523">
            <a:off x="770541" y="3709051"/>
            <a:ext cx="3984201" cy="126529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443" y="3353588"/>
            <a:ext cx="2425452" cy="24254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36618" y="3364315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←跟這兩個→</a:t>
            </a:r>
            <a:endParaRPr lang="zh-TW" altLang="en-US" sz="3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05463" y="290031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三用</a:t>
            </a:r>
            <a:r>
              <a:rPr lang="zh-TW" altLang="en-US" dirty="0" smtClean="0"/>
              <a:t>電表↓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2411760" y="267148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←游標卡尺</a:t>
            </a:r>
          </a:p>
        </p:txBody>
      </p:sp>
    </p:spTree>
    <p:extLst>
      <p:ext uri="{BB962C8B-B14F-4D97-AF65-F5344CB8AC3E}">
        <p14:creationId xmlns:p14="http://schemas.microsoft.com/office/powerpoint/2010/main" val="1367185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心得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&amp;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感想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2060848"/>
            <a:ext cx="6196405" cy="36038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最後感謝</a:t>
            </a:r>
            <a:r>
              <a:rPr lang="zh-TW" altLang="en-US" sz="2800" dirty="0" smtClean="0">
                <a:solidFill>
                  <a:srgbClr val="FFC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帥哥</a:t>
            </a: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俊緯老師的辛苦帶領</a:t>
            </a:r>
            <a:endParaRPr lang="en-US" altLang="zh-TW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也很感謝太陽之子詠淳老師、蘇老師、張老師和學長們的指導，也讓我對汽車、電機電子科更加的了解了。</a:t>
            </a:r>
            <a:endParaRPr lang="en-US" altLang="zh-TW" sz="28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當然也謝謝各位同學的陪伴的</a:t>
            </a:r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這</a:t>
            </a: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一年，每一</a:t>
            </a:r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堂的課程我們學了</a:t>
            </a: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很多，</a:t>
            </a:r>
            <a:endParaRPr lang="zh-TW" altLang="en-US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想到了每節課都要花費不少時間完成</a:t>
            </a: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任務，</a:t>
            </a:r>
            <a:endParaRPr lang="zh-TW" altLang="en-US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</a:pPr>
            <a:r>
              <a:rPr lang="zh-TW" altLang="en-US" sz="48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我們真的很不</a:t>
            </a:r>
            <a:r>
              <a:rPr lang="zh-TW" altLang="en-US" sz="4800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簡單</a:t>
            </a:r>
            <a:r>
              <a:rPr lang="en-US" altLang="zh-TW" sz="4800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!!!</a:t>
            </a:r>
          </a:p>
          <a:p>
            <a:pPr marL="0" indent="0" algn="ctr">
              <a:buNone/>
            </a:pP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</a:pP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9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我的報告到此結束</a:t>
            </a:r>
            <a:endParaRPr lang="zh-TW" altLang="en-US" sz="6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6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感謝大家的聆聽</a:t>
            </a:r>
            <a:endParaRPr lang="en-US" altLang="zh-TW" sz="60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</a:pPr>
            <a:r>
              <a:rPr lang="en-US" altLang="zh-TW" sz="6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END~</a:t>
            </a:r>
            <a:endParaRPr lang="zh-TW" altLang="en-US" sz="60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49" y="3429000"/>
            <a:ext cx="1904533" cy="2558422"/>
          </a:xfrm>
          <a:prstGeom prst="rect">
            <a:avLst/>
          </a:prstGeom>
        </p:spPr>
      </p:pic>
      <p:pic>
        <p:nvPicPr>
          <p:cNvPr id="1026" name="Picture 2" descr="F:\協和圖片\協和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3211321" cy="180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475656" y="3951744"/>
            <a:ext cx="1649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附上學校</a:t>
            </a:r>
            <a:r>
              <a:rPr lang="zh-TW" altLang="en-US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照↓</a:t>
            </a:r>
            <a:endParaRPr lang="zh-TW" altLang="en-US" sz="2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615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6965245" cy="1202485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zh-TW" altLang="en-US" sz="5400" dirty="0">
                <a:solidFill>
                  <a:srgbClr val="465E9C"/>
                </a:solidFill>
                <a:latin typeface="Cambria Math" panose="02040503050406030204" pitchFamily="18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在技藝班我學</a:t>
            </a:r>
            <a:r>
              <a:rPr lang="zh-TW" altLang="en-US" sz="5400" dirty="0" smtClean="0">
                <a:solidFill>
                  <a:srgbClr val="465E9C"/>
                </a:solidFill>
                <a:latin typeface="Cambria Math" panose="02040503050406030204" pitchFamily="18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到</a:t>
            </a:r>
            <a:r>
              <a:rPr lang="en-US" altLang="zh-TW" sz="5400" dirty="0" smtClean="0">
                <a:solidFill>
                  <a:srgbClr val="465E9C"/>
                </a:solidFill>
                <a:latin typeface="Cambria Math" panose="02040503050406030204" pitchFamily="18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2564904"/>
            <a:ext cx="6624736" cy="3024336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AA2B1E"/>
              </a:buClr>
              <a:buNone/>
            </a:pPr>
            <a:r>
              <a:rPr lang="zh-TW" altLang="en-US" sz="3600" dirty="0">
                <a:solidFill>
                  <a:prstClr val="black"/>
                </a:solidFill>
                <a:latin typeface="Cambria Math" panose="02040503050406030204" pitchFamily="18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如何拆</a:t>
            </a:r>
            <a:r>
              <a:rPr lang="zh-TW" altLang="en-US" sz="3600" dirty="0" smtClean="0">
                <a:solidFill>
                  <a:prstClr val="black"/>
                </a:solidFill>
                <a:latin typeface="Cambria Math" panose="02040503050406030204" pitchFamily="18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裝汽</a:t>
            </a:r>
            <a:r>
              <a:rPr lang="zh-TW" altLang="en-US" sz="3600" dirty="0">
                <a:solidFill>
                  <a:prstClr val="black"/>
                </a:solidFill>
                <a:latin typeface="Cambria Math" panose="02040503050406030204" pitchFamily="18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、</a:t>
            </a:r>
            <a:r>
              <a:rPr lang="zh-TW" altLang="en-US" sz="3600" dirty="0" smtClean="0">
                <a:solidFill>
                  <a:prstClr val="black"/>
                </a:solidFill>
                <a:latin typeface="Cambria Math" panose="02040503050406030204" pitchFamily="18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機車</a:t>
            </a:r>
            <a:r>
              <a:rPr lang="zh-TW" altLang="en-US" sz="3600" dirty="0">
                <a:solidFill>
                  <a:prstClr val="black"/>
                </a:solidFill>
                <a:latin typeface="Cambria Math" panose="02040503050406030204" pitchFamily="18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輪胎、引擎、</a:t>
            </a:r>
            <a:endParaRPr lang="en-US" altLang="zh-TW" sz="3600" dirty="0">
              <a:solidFill>
                <a:prstClr val="black"/>
              </a:solidFill>
              <a:latin typeface="Cambria Math" panose="02040503050406030204" pitchFamily="18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lvl="0" indent="0" algn="ctr">
              <a:buClr>
                <a:srgbClr val="AA2B1E"/>
              </a:buClr>
              <a:buNone/>
            </a:pPr>
            <a:r>
              <a:rPr lang="zh-TW" altLang="en-US" sz="3600" dirty="0">
                <a:solidFill>
                  <a:prstClr val="black"/>
                </a:solidFill>
                <a:latin typeface="Cambria Math" panose="02040503050406030204" pitchFamily="18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前輪碟煞、後輪鼓煞</a:t>
            </a:r>
            <a:r>
              <a:rPr lang="zh-TW" altLang="en-US" sz="3600" dirty="0" smtClean="0">
                <a:solidFill>
                  <a:prstClr val="black"/>
                </a:solidFill>
                <a:latin typeface="Cambria Math" panose="02040503050406030204" pitchFamily="18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、更換</a:t>
            </a:r>
            <a:r>
              <a:rPr lang="zh-TW" altLang="en-US" sz="3600">
                <a:solidFill>
                  <a:prstClr val="black"/>
                </a:solidFill>
                <a:latin typeface="Cambria Math" panose="02040503050406030204" pitchFamily="18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機油</a:t>
            </a:r>
            <a:r>
              <a:rPr lang="zh-TW" altLang="en-US" sz="3600" smtClean="0">
                <a:solidFill>
                  <a:prstClr val="black"/>
                </a:solidFill>
                <a:latin typeface="Cambria Math" panose="02040503050406030204" pitchFamily="18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、煞車</a:t>
            </a:r>
            <a:r>
              <a:rPr lang="zh-TW" altLang="en-US" sz="3600" dirty="0" smtClean="0">
                <a:solidFill>
                  <a:prstClr val="black"/>
                </a:solidFill>
                <a:latin typeface="Cambria Math" panose="02040503050406030204" pitchFamily="18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油、接電線、焊接電路板、</a:t>
            </a:r>
            <a:endParaRPr lang="en-US" altLang="zh-TW" sz="3600" dirty="0" smtClean="0">
              <a:solidFill>
                <a:prstClr val="black"/>
              </a:solidFill>
              <a:latin typeface="Cambria Math" panose="02040503050406030204" pitchFamily="18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lvl="0" indent="0" algn="ctr">
              <a:buClr>
                <a:srgbClr val="AA2B1E"/>
              </a:buClr>
              <a:buNone/>
            </a:pPr>
            <a:r>
              <a:rPr lang="zh-TW" altLang="en-US" sz="3600" dirty="0" smtClean="0">
                <a:solidFill>
                  <a:prstClr val="black"/>
                </a:solidFill>
                <a:latin typeface="Cambria Math" panose="02040503050406030204" pitchFamily="18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等等</a:t>
            </a:r>
            <a:r>
              <a:rPr lang="en-US" altLang="zh-TW" sz="3600" dirty="0" smtClean="0">
                <a:solidFill>
                  <a:prstClr val="black"/>
                </a:solidFill>
                <a:latin typeface="Cambria Math" panose="02040503050406030204" pitchFamily="18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…</a:t>
            </a:r>
          </a:p>
          <a:p>
            <a:pPr marL="0" lvl="0" indent="0" algn="ctr">
              <a:buClr>
                <a:srgbClr val="AA2B1E"/>
              </a:buClr>
              <a:buNone/>
            </a:pPr>
            <a:endParaRPr lang="en-US" altLang="zh-TW" sz="4000" dirty="0">
              <a:solidFill>
                <a:prstClr val="black"/>
              </a:solidFill>
              <a:latin typeface="Cambria Math" panose="02040503050406030204" pitchFamily="18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sz="4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25547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891517"/>
            <a:ext cx="5758174" cy="1097323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拆輪胎教學</a:t>
            </a:r>
            <a:endParaRPr lang="zh-TW" altLang="en-US" sz="6000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57" y="2852936"/>
            <a:ext cx="5071656" cy="2852806"/>
          </a:xfrm>
        </p:spPr>
      </p:pic>
      <p:pic>
        <p:nvPicPr>
          <p:cNvPr id="5" name="Picture 3" descr="C:\Users\KCC\AppData\Local\Microsoft\Windows\Temporary Internet Files\Content.IE5\B73UQY45\radacina-cursor-han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87417">
            <a:off x="1366150" y="2137113"/>
            <a:ext cx="580389" cy="750099"/>
          </a:xfrm>
          <a:prstGeom prst="rect">
            <a:avLst/>
          </a:prstGeom>
          <a:noFill/>
          <a:scene3d>
            <a:camera prst="orthographicFront">
              <a:rot lat="10800000" lon="10800000" rev="0"/>
            </a:camera>
            <a:lightRig rig="threePt" dir="t"/>
          </a:scene3d>
        </p:spPr>
      </p:pic>
      <p:pic>
        <p:nvPicPr>
          <p:cNvPr id="6" name="Picture 3" descr="C:\Users\KCC\AppData\Local\Microsoft\Windows\Temporary Internet Files\Content.IE5\B73UQY45\radacina-cursor-han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428013">
            <a:off x="7288383" y="2111528"/>
            <a:ext cx="580389" cy="750099"/>
          </a:xfrm>
          <a:prstGeom prst="rect">
            <a:avLst/>
          </a:prstGeom>
          <a:noFill/>
          <a:scene3d>
            <a:camera prst="orthographicFront">
              <a:rot lat="10800000" lon="0" rev="0"/>
            </a:camera>
            <a:lightRig rig="glow" dir="t"/>
          </a:scene3d>
          <a:sp3d extrusionH="76200" contourW="12700" prstMaterial="powder">
            <a:extrusionClr>
              <a:schemeClr val="bg1"/>
            </a:extrusionClr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40549295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引擎拆裝</a:t>
            </a:r>
            <a:endParaRPr lang="zh-TW" altLang="en-US" dirty="0">
              <a:solidFill>
                <a:srgbClr val="0070C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551" y="2497584"/>
            <a:ext cx="3528394" cy="2646296"/>
          </a:xfrm>
        </p:spPr>
      </p:pic>
      <p:pic>
        <p:nvPicPr>
          <p:cNvPr id="2050" name="Picture 2" descr="F:\協和圖片\IMG_01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23" y="2204863"/>
            <a:ext cx="4446017" cy="33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7083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汽車前輪碟煞拆裝</a:t>
            </a:r>
            <a:endParaRPr lang="zh-TW" altLang="en-US" dirty="0">
              <a:solidFill>
                <a:srgbClr val="00206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6196013" cy="3485257"/>
          </a:xfrm>
        </p:spPr>
      </p:pic>
    </p:spTree>
    <p:extLst>
      <p:ext uri="{BB962C8B-B14F-4D97-AF65-F5344CB8AC3E}">
        <p14:creationId xmlns:p14="http://schemas.microsoft.com/office/powerpoint/2010/main" val="13385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9248" y="650581"/>
            <a:ext cx="3435954" cy="967331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模擬室內</a:t>
            </a:r>
            <a:r>
              <a:rPr lang="zh-TW" altLang="en-US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配線</a:t>
            </a:r>
          </a:p>
        </p:txBody>
      </p:sp>
      <p:pic>
        <p:nvPicPr>
          <p:cNvPr id="2050" name="Picture 2" descr="F:\技藝班\協和電機電子\2017技藝班（電機電子）_170419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86" y="1524473"/>
            <a:ext cx="2166610" cy="28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技藝班\協和電機電子\2017技藝班（電機電子）_170419_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88" y="4455945"/>
            <a:ext cx="2147908" cy="161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38" y="692696"/>
            <a:ext cx="2004168" cy="1382031"/>
          </a:xfrm>
        </p:spPr>
      </p:pic>
      <p:pic>
        <p:nvPicPr>
          <p:cNvPr id="2052" name="Picture 4" descr="F:\技藝班\協和電機電子\2017技藝班（電機電子）_170419_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40" y="3162966"/>
            <a:ext cx="2174760" cy="290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技藝班\協和電機電子\2017技藝班（電機電子）_170419_0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327" y="3768928"/>
            <a:ext cx="2884790" cy="216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技藝班\協和電機電子\2017技藝班（電機電子）_170419_00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290" y="2126222"/>
            <a:ext cx="2362863" cy="154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技藝班\協和電機電子\2017技藝班（電機電子）_170419_0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97" y="1487393"/>
            <a:ext cx="2061703" cy="15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5661" y="1412776"/>
            <a:ext cx="3990314" cy="82331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4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電子琴</a:t>
            </a:r>
            <a:r>
              <a:rPr lang="zh-TW" altLang="en-US" dirty="0">
                <a:solidFill>
                  <a:schemeClr val="accent4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製</a:t>
            </a:r>
            <a:r>
              <a:rPr lang="zh-TW" altLang="en-US" dirty="0" smtClean="0">
                <a:solidFill>
                  <a:schemeClr val="accent4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作</a:t>
            </a:r>
            <a:endParaRPr lang="zh-TW" altLang="en-US" dirty="0">
              <a:solidFill>
                <a:schemeClr val="accent4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98" y="1449126"/>
            <a:ext cx="2808312" cy="2106235"/>
          </a:xfrm>
        </p:spPr>
      </p:pic>
      <p:pic>
        <p:nvPicPr>
          <p:cNvPr id="1026" name="Picture 2" descr="F:\協和圖片\IMG_07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20888"/>
            <a:ext cx="4207609" cy="315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協和圖片\IMG_07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98" y="3573016"/>
            <a:ext cx="2804137" cy="210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48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心得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&amp;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感想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916832"/>
            <a:ext cx="7128792" cy="40324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不論是</a:t>
            </a:r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汽車</a:t>
            </a: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還是電機電子的</a:t>
            </a:r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每一堂</a:t>
            </a: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課程，</a:t>
            </a:r>
            <a:endParaRPr lang="zh-TW" altLang="en-US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</a:pPr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大家都很認真的做</a:t>
            </a: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事情，碰到</a:t>
            </a:r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有困難的地方</a:t>
            </a:r>
          </a:p>
          <a:p>
            <a:pPr marL="0" indent="0" algn="ctr">
              <a:buNone/>
            </a:pPr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大家都會同心協力完成每一個小</a:t>
            </a: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細節，</a:t>
            </a:r>
            <a:endParaRPr lang="zh-TW" altLang="en-US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</a:pPr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也</a:t>
            </a: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認識</a:t>
            </a:r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了很多同學 </a:t>
            </a: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zh-TW" altLang="en-US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</a:pPr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一起努力完成一件</a:t>
            </a: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事是</a:t>
            </a:r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多麼的開心 </a:t>
            </a:r>
            <a:r>
              <a:rPr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!</a:t>
            </a:r>
          </a:p>
          <a:p>
            <a:pPr marL="0" indent="0" algn="ctr">
              <a:buNone/>
            </a:pPr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能參加技藝班我很開心，也學到很多東西 </a:t>
            </a: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，其實</a:t>
            </a:r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還有很多</a:t>
            </a:r>
            <a:r>
              <a:rPr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…</a:t>
            </a:r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但沒辦法一一介紹完。</a:t>
            </a:r>
          </a:p>
          <a:p>
            <a:endParaRPr lang="zh-TW" altLang="en-US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811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心得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&amp;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感想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475656" y="1700808"/>
            <a:ext cx="6336704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在技藝競賽的集訓可是非常辛苦的，但</a:t>
            </a:r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在太陽之子和</a:t>
            </a: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學長們的訓練下得了佳作，雖然不太預期，但還是收穫滿滿。</a:t>
            </a:r>
            <a:endParaRPr lang="en-US" altLang="zh-TW" sz="28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</a:pPr>
            <a:endParaRPr lang="en-US" altLang="zh-TW" sz="20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</a:pP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去比賽的</a:t>
            </a:r>
            <a:r>
              <a:rPr lang="zh-TW" altLang="en-US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應</a:t>
            </a:r>
            <a:r>
              <a:rPr lang="zh-TW" altLang="en-US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該忘不掉這兩台啊</a:t>
            </a:r>
            <a:r>
              <a:rPr lang="en-US" altLang="zh-TW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~~~</a:t>
            </a:r>
          </a:p>
          <a:p>
            <a:pPr marL="0" indent="0" algn="ctr">
              <a:buNone/>
            </a:pP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90" y="4005064"/>
            <a:ext cx="2272422" cy="20946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41" y="4152540"/>
            <a:ext cx="4067944" cy="179969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020272" y="3783208"/>
            <a:ext cx="1018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CEFIRO↓</a:t>
            </a:r>
          </a:p>
        </p:txBody>
      </p:sp>
      <p:sp>
        <p:nvSpPr>
          <p:cNvPr id="7" name="矩形 6"/>
          <p:cNvSpPr/>
          <p:nvPr/>
        </p:nvSpPr>
        <p:spPr>
          <a:xfrm>
            <a:off x="1037790" y="4155774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GP125→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311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20779</TotalTime>
  <Words>310</Words>
  <Application>Microsoft Office PowerPoint</Application>
  <PresentationFormat>如螢幕大小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圖釘</vt:lpstr>
      <vt:lpstr>技藝班心得分享</vt:lpstr>
      <vt:lpstr>在技藝班我學到:</vt:lpstr>
      <vt:lpstr>拆輪胎教學</vt:lpstr>
      <vt:lpstr>引擎拆裝</vt:lpstr>
      <vt:lpstr>汽車前輪碟煞拆裝</vt:lpstr>
      <vt:lpstr>模擬室內配線</vt:lpstr>
      <vt:lpstr>電子琴製作</vt:lpstr>
      <vt:lpstr>心得&amp;感想</vt:lpstr>
      <vt:lpstr>心得&amp;感想</vt:lpstr>
      <vt:lpstr>心得&amp;感想</vt:lpstr>
      <vt:lpstr>心得&amp;感想</vt:lpstr>
      <vt:lpstr>我的報告到此結束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52</cp:revision>
  <dcterms:created xsi:type="dcterms:W3CDTF">2016-11-20T03:35:14Z</dcterms:created>
  <dcterms:modified xsi:type="dcterms:W3CDTF">2017-05-25T09:14:09Z</dcterms:modified>
</cp:coreProperties>
</file>