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38038-F949-45C9-98B3-E3579CDAE173}" type="datetimeFigureOut">
              <a:rPr lang="zh-TW" altLang="en-US" smtClean="0"/>
              <a:pPr/>
              <a:t>2017/3/12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8CE69-CB99-4C5D-87C5-DC743A7273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lipartkid.com/images/279/godly-courage-the-council-on-biblical-manhood-and-womanhood-cbmw-j3604c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56784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373216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王宣筑分享</a:t>
            </a:r>
            <a:endParaRPr lang="zh-TW" altLang="en-US" sz="44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0354" name="Picture 2" descr="http://www.egouz.com/uploadfile/2015/0528/201505280413503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622" cy="6858000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2051720" y="62068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7030A0"/>
                </a:solidFill>
              </a:rPr>
              <a:t>                    </a:t>
            </a:r>
            <a:r>
              <a:rPr lang="zh-TW" altLang="en-US" sz="36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讀書方法</a:t>
            </a:r>
            <a:endParaRPr lang="zh-TW" altLang="en-US" sz="36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11560" y="1484784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2400" b="1" dirty="0" smtClean="0"/>
              <a:t>保持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好精神</a:t>
            </a:r>
            <a:r>
              <a:rPr lang="zh-TW" altLang="en-US" sz="2400" b="1" dirty="0" smtClean="0"/>
              <a:t>，精神不好心情也不好</a:t>
            </a:r>
            <a:endParaRPr lang="en-US" altLang="zh-TW" sz="24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400" b="1" dirty="0" smtClean="0"/>
              <a:t>把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還不熟</a:t>
            </a:r>
            <a:r>
              <a:rPr lang="zh-TW" altLang="en-US" sz="2400" b="1" dirty="0" smtClean="0"/>
              <a:t>的或是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出題率高</a:t>
            </a:r>
            <a:r>
              <a:rPr lang="zh-TW" altLang="en-US" sz="2400" b="1" dirty="0" smtClean="0"/>
              <a:t>的單元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列出一張表</a:t>
            </a:r>
            <a:r>
              <a:rPr lang="zh-TW" altLang="en-US" sz="2400" b="1" dirty="0" smtClean="0"/>
              <a:t>，讀進度的</a:t>
            </a:r>
            <a:r>
              <a:rPr lang="zh-TW" altLang="en-US" sz="2400" b="1" dirty="0" smtClean="0"/>
              <a:t>時</a:t>
            </a:r>
            <a:endParaRPr lang="en-US" altLang="zh-TW" sz="2400" b="1" dirty="0" smtClean="0"/>
          </a:p>
          <a:p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候</a:t>
            </a:r>
            <a:r>
              <a:rPr lang="zh-TW" altLang="en-US" sz="2400" b="1" dirty="0" smtClean="0"/>
              <a:t>可以</a:t>
            </a:r>
            <a:r>
              <a:rPr lang="zh-TW" altLang="en-US" sz="2400" b="1" dirty="0" smtClean="0"/>
              <a:t>特別抓出來讀                </a:t>
            </a:r>
            <a:endParaRPr lang="en-US" altLang="zh-TW" sz="24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400" b="1" dirty="0" smtClean="0"/>
              <a:t>記得要排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休息</a:t>
            </a:r>
            <a:r>
              <a:rPr lang="zh-TW" altLang="en-US" sz="2400" b="1" dirty="0" smtClean="0"/>
              <a:t>時間</a:t>
            </a:r>
            <a:endParaRPr lang="en-US" altLang="zh-TW" sz="24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400" b="1" dirty="0" smtClean="0"/>
              <a:t>找一個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不會一起沉淪</a:t>
            </a:r>
            <a:r>
              <a:rPr lang="zh-TW" altLang="en-US" sz="2400" b="1" dirty="0" smtClean="0"/>
              <a:t>的朋友</a:t>
            </a:r>
            <a:endParaRPr lang="en-US" altLang="zh-TW" sz="24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400" b="1" dirty="0" smtClean="0"/>
              <a:t>手機娛樂視個人情況，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最好收起來</a:t>
            </a:r>
            <a:r>
              <a:rPr lang="zh-TW" altLang="en-US" sz="2400" b="1" dirty="0" smtClean="0"/>
              <a:t>，高中會想念有人管</a:t>
            </a:r>
            <a:r>
              <a:rPr lang="zh-TW" altLang="en-US" sz="2400" b="1" dirty="0" smtClean="0"/>
              <a:t>你</a:t>
            </a:r>
            <a:endParaRPr lang="en-US" altLang="zh-TW" sz="2400" b="1" dirty="0" smtClean="0"/>
          </a:p>
          <a:p>
            <a:r>
              <a:rPr lang="zh-TW" altLang="en-US" sz="2400" b="1" dirty="0" smtClean="0"/>
              <a:t> </a:t>
            </a:r>
            <a:r>
              <a:rPr lang="zh-TW" altLang="en-US" sz="2400" b="1" dirty="0" smtClean="0"/>
              <a:t> </a:t>
            </a:r>
            <a:r>
              <a:rPr lang="zh-TW" altLang="en-US" sz="2400" b="1" dirty="0" smtClean="0"/>
              <a:t>玩</a:t>
            </a:r>
            <a:r>
              <a:rPr lang="zh-TW" altLang="en-US" sz="2400" b="1" dirty="0" smtClean="0"/>
              <a:t>手機的</a:t>
            </a:r>
            <a:r>
              <a:rPr lang="zh-TW" altLang="en-US" sz="2400" b="1" dirty="0" smtClean="0"/>
              <a:t>日</a:t>
            </a:r>
            <a:r>
              <a:rPr lang="zh-TW" altLang="en-US" sz="2400" b="1" dirty="0" smtClean="0"/>
              <a:t>子</a:t>
            </a:r>
            <a:endParaRPr lang="en-US" altLang="zh-TW" sz="2400" b="1" dirty="0" smtClean="0"/>
          </a:p>
          <a:p>
            <a:r>
              <a:rPr lang="zh-TW" altLang="en-US" sz="2400" b="1" dirty="0" smtClean="0"/>
              <a:t>  子</a:t>
            </a:r>
            <a:endParaRPr lang="en-US" altLang="zh-TW" sz="2400" b="1" dirty="0" smtClean="0"/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179512" y="4077072"/>
          <a:ext cx="874846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558"/>
                <a:gridCol w="1093558"/>
                <a:gridCol w="1093558"/>
                <a:gridCol w="1093558"/>
                <a:gridCol w="1093558"/>
                <a:gridCol w="1093558"/>
                <a:gridCol w="1093558"/>
                <a:gridCol w="1093558"/>
              </a:tblGrid>
              <a:tr h="622868">
                <a:tc>
                  <a:txBody>
                    <a:bodyPr/>
                    <a:lstStyle/>
                    <a:p>
                      <a:r>
                        <a:rPr lang="zh-TW" altLang="en-US" sz="1600" dirty="0" smtClean="0"/>
                        <a:t>放學</a:t>
                      </a:r>
                      <a:r>
                        <a:rPr lang="en-US" altLang="zh-TW" sz="1600" dirty="0" smtClean="0"/>
                        <a:t>-</a:t>
                      </a:r>
                      <a:r>
                        <a:rPr lang="en-US" altLang="zh-TW" dirty="0" smtClean="0"/>
                        <a:t>5:00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5:00-6:00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6:00-6:30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6:30-7:30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7:30-8:00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8:00-</a:t>
                      </a:r>
                    </a:p>
                    <a:p>
                      <a:r>
                        <a:rPr lang="en-US" altLang="zh-TW" dirty="0" smtClean="0"/>
                        <a:t>9:30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9:30-</a:t>
                      </a:r>
                    </a:p>
                    <a:p>
                      <a:r>
                        <a:rPr lang="en-US" altLang="zh-TW" dirty="0" smtClean="0"/>
                        <a:t>10:30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10:30-11:00</a:t>
                      </a:r>
                      <a:endParaRPr lang="zh-TW" altLang="en-US" dirty="0"/>
                    </a:p>
                  </a:txBody>
                  <a:tcPr/>
                </a:tc>
              </a:tr>
              <a:tr h="62286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教室休息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吃飯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睡覺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每天寫數學</a:t>
                      </a:r>
                      <a:r>
                        <a:rPr lang="en-US" altLang="zh-TW" dirty="0" smtClean="0"/>
                        <a:t>!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念輕鬆的進度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完成進度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宵夜、準備睡覺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排好隔天要做的事與列出未完成進度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http://www.egouz.com/uploadfile/2015/0528/201505280413503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0117" cy="6858000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1619672" y="47667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                               </a:t>
            </a:r>
            <a:r>
              <a:rPr lang="zh-TW" altLang="en-US" sz="2800" b="1" dirty="0" smtClean="0">
                <a:solidFill>
                  <a:srgbClr val="7030A0"/>
                </a:solidFill>
              </a:rPr>
              <a:t>國文、英文</a:t>
            </a:r>
            <a:endParaRPr lang="zh-TW" altLang="en-US" sz="2800" b="1" dirty="0">
              <a:solidFill>
                <a:srgbClr val="7030A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55576" y="1988840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語感，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每天寫</a:t>
            </a:r>
            <a:r>
              <a:rPr lang="zh-TW" altLang="en-US" sz="2800" b="1" dirty="0" smtClean="0"/>
              <a:t>一點題本</a:t>
            </a:r>
            <a:endParaRPr lang="en-US" altLang="zh-TW" sz="28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國文的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文言單字解釋</a:t>
            </a:r>
            <a:r>
              <a:rPr lang="zh-TW" altLang="en-US" sz="2800" b="1" dirty="0" smtClean="0"/>
              <a:t>很重要，基本的國學</a:t>
            </a:r>
            <a:r>
              <a:rPr lang="zh-TW" altLang="en-US" sz="2800" b="1" dirty="0" smtClean="0"/>
              <a:t>常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 識、形音義</a:t>
            </a:r>
            <a:r>
              <a:rPr lang="zh-TW" altLang="en-US" sz="2800" b="1" dirty="0" smtClean="0"/>
              <a:t>自己要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背</a:t>
            </a:r>
            <a:r>
              <a:rPr lang="zh-TW" altLang="en-US" sz="2800" b="1" dirty="0" smtClean="0"/>
              <a:t>好，多寫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閱讀</a:t>
            </a:r>
            <a:r>
              <a:rPr lang="zh-TW" altLang="en-US" sz="2800" b="1" dirty="0" smtClean="0"/>
              <a:t>題型</a:t>
            </a:r>
            <a:endParaRPr lang="en-US" altLang="zh-TW" sz="28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英文單字是基本，文法不難，錯過的</a:t>
            </a:r>
            <a:r>
              <a:rPr lang="zh-TW" altLang="en-US" sz="2800" b="1" dirty="0" smtClean="0"/>
              <a:t>地方請      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 教老師</a:t>
            </a:r>
            <a:r>
              <a:rPr lang="zh-TW" altLang="en-US" sz="2800" b="1" dirty="0" smtClean="0"/>
              <a:t>或自己</a:t>
            </a:r>
            <a:r>
              <a:rPr lang="zh-TW" altLang="en-US" sz="2800" b="1" dirty="0" smtClean="0"/>
              <a:t>翻講義</a:t>
            </a:r>
            <a:r>
              <a:rPr lang="zh-TW" altLang="en-US" sz="2800" b="1" dirty="0" smtClean="0"/>
              <a:t>，可以很快解決，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閱讀  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  速度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要訓練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http://www.egouz.com/uploadfile/2015/0528/201505280413503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118" y="0"/>
            <a:ext cx="9170117" cy="6858000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1619672" y="47667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                               </a:t>
            </a:r>
            <a:r>
              <a:rPr lang="zh-TW" altLang="en-US" sz="2800" b="1" dirty="0" smtClean="0">
                <a:solidFill>
                  <a:srgbClr val="7030A0"/>
                </a:solidFill>
              </a:rPr>
              <a:t>數學、自然</a:t>
            </a:r>
            <a:endParaRPr lang="zh-TW" altLang="en-US" sz="2800" b="1" dirty="0">
              <a:solidFill>
                <a:srgbClr val="7030A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83568" y="1844824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2800" b="1" dirty="0" smtClean="0">
                <a:solidFill>
                  <a:srgbClr val="FF0000"/>
                </a:solidFill>
              </a:rPr>
              <a:t>數學天天算</a:t>
            </a:r>
            <a:r>
              <a:rPr lang="zh-TW" altLang="en-US" sz="2800" b="1" dirty="0" smtClean="0"/>
              <a:t>一個小時維持手感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題本</a:t>
            </a:r>
            <a:r>
              <a:rPr lang="en-US" altLang="zh-TW" sz="2800" b="1" dirty="0" smtClean="0"/>
              <a:t>)</a:t>
            </a:r>
            <a:r>
              <a:rPr lang="zh-TW" altLang="en-US" sz="2800" b="1" dirty="0" smtClean="0"/>
              <a:t>，記得</a:t>
            </a:r>
            <a:r>
              <a:rPr lang="zh-TW" altLang="en-US" sz="2800" b="1" dirty="0" smtClean="0"/>
              <a:t>控制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速度</a:t>
            </a:r>
            <a:r>
              <a:rPr lang="zh-TW" altLang="en-US" sz="2800" b="1" dirty="0" smtClean="0"/>
              <a:t>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訂正</a:t>
            </a:r>
            <a:r>
              <a:rPr lang="zh-TW" altLang="en-US" sz="2800" b="1" dirty="0" smtClean="0"/>
              <a:t>的時候把解題觀念抄下來，尤其對</a:t>
            </a:r>
            <a:r>
              <a:rPr lang="zh-TW" altLang="en-US" sz="2800" b="1" dirty="0" smtClean="0"/>
              <a:t>幾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何</a:t>
            </a:r>
            <a:r>
              <a:rPr lang="zh-TW" altLang="en-US" sz="2800" b="1" dirty="0" smtClean="0"/>
              <a:t>圖形很有幫助</a:t>
            </a:r>
            <a:endParaRPr lang="en-US" altLang="zh-TW" sz="28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物理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不要死記</a:t>
            </a:r>
            <a:r>
              <a:rPr lang="zh-TW" altLang="en-US" sz="2800" b="1" dirty="0" smtClean="0"/>
              <a:t>，題目變化的時候才能用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基本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觀念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解決</a:t>
            </a:r>
            <a:endParaRPr lang="en-US" altLang="zh-TW" sz="28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化學背性質，元素表和價數不要偷懶，基本</a:t>
            </a:r>
            <a:r>
              <a:rPr lang="zh-TW" altLang="en-US" sz="2800" b="1" dirty="0" smtClean="0"/>
              <a:t>化學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 式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能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背的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盡量背，可以省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時間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生物把複習講義的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總整理和比較</a:t>
            </a:r>
            <a:r>
              <a:rPr lang="zh-TW" altLang="en-US" sz="2800" b="1" dirty="0" smtClean="0"/>
              <a:t>默背出來，考</a:t>
            </a:r>
            <a:r>
              <a:rPr lang="zh-TW" altLang="en-US" sz="2800" b="1" dirty="0" smtClean="0"/>
              <a:t>高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沒</a:t>
            </a:r>
            <a:r>
              <a:rPr lang="zh-TW" altLang="en-US" sz="2800" b="1" dirty="0" smtClean="0"/>
              <a:t>問題</a:t>
            </a:r>
            <a:endParaRPr lang="en-US" altLang="zh-TW" sz="28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地科背好基本之後，記得想像一次實際狀況，</a:t>
            </a:r>
            <a:r>
              <a:rPr lang="zh-TW" altLang="en-US" sz="2800" b="1" dirty="0" smtClean="0"/>
              <a:t>對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生活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化考題</a:t>
            </a:r>
            <a:r>
              <a:rPr lang="zh-TW" altLang="en-US" sz="2800" b="1" dirty="0" smtClean="0"/>
              <a:t>有幫助</a:t>
            </a:r>
            <a:endParaRPr lang="en-US" altLang="zh-TW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http://www.egouz.com/uploadfile/2015/0528/201505280413503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0117" cy="6858000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1619672" y="47667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7030A0"/>
                </a:solidFill>
              </a:rPr>
              <a:t>                           社會</a:t>
            </a:r>
            <a:endParaRPr lang="zh-TW" altLang="en-US" sz="2800" b="1" dirty="0">
              <a:solidFill>
                <a:srgbClr val="7030A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83568" y="1844824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地理多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看地圖建立空間感</a:t>
            </a:r>
            <a:r>
              <a:rPr lang="zh-TW" altLang="en-US" sz="2800" b="1" dirty="0" smtClean="0"/>
              <a:t>，一邊看一邊對照</a:t>
            </a:r>
            <a:r>
              <a:rPr lang="zh-TW" altLang="en-US" sz="2800" b="1" dirty="0" smtClean="0"/>
              <a:t>該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特色</a:t>
            </a:r>
            <a:endParaRPr lang="en-US" altLang="zh-TW" sz="28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歷史自己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整理筆記</a:t>
            </a:r>
            <a:r>
              <a:rPr lang="zh-TW" altLang="en-US" sz="2800" b="1" dirty="0" smtClean="0"/>
              <a:t>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時間軸</a:t>
            </a:r>
            <a:r>
              <a:rPr lang="zh-TW" altLang="en-US" sz="2800" b="1" dirty="0" smtClean="0"/>
              <a:t>脈絡弄清楚，找出</a:t>
            </a:r>
            <a:r>
              <a:rPr lang="zh-TW" altLang="en-US" sz="2800" b="1" dirty="0" smtClean="0"/>
              <a:t>各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</a:t>
            </a:r>
            <a:r>
              <a:rPr lang="zh-TW" altLang="en-US" sz="2800" b="1" dirty="0" smtClean="0"/>
              <a:t>個時代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關鍵字</a:t>
            </a:r>
            <a:r>
              <a:rPr lang="zh-TW" altLang="en-US" sz="2800" b="1" dirty="0" smtClean="0"/>
              <a:t>，比較時代之間異同</a:t>
            </a:r>
            <a:endParaRPr lang="en-US" altLang="zh-TW" sz="2800" b="1" dirty="0" smtClean="0"/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/>
              <a:t>公民的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法律和年齡</a:t>
            </a:r>
            <a:r>
              <a:rPr lang="zh-TW" altLang="en-US" sz="2800" b="1" dirty="0" smtClean="0"/>
              <a:t>之間的關係容易忘記，記得</a:t>
            </a:r>
            <a:r>
              <a:rPr lang="zh-TW" altLang="en-US" sz="2800" b="1" dirty="0" smtClean="0"/>
              <a:t>多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 看幾</a:t>
            </a:r>
            <a:r>
              <a:rPr lang="zh-TW" altLang="en-US" sz="2800" b="1" dirty="0" smtClean="0"/>
              <a:t>次</a:t>
            </a:r>
            <a:endParaRPr lang="en-US" altLang="zh-TW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http://www.egouz.com/uploadfile/2015/0528/201505280413503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0117" cy="6858000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1619672" y="47667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7030A0"/>
                </a:solidFill>
              </a:rPr>
              <a:t>                   考前注意事項</a:t>
            </a:r>
            <a:endParaRPr lang="zh-TW" altLang="en-US" sz="2800" b="1" dirty="0">
              <a:solidFill>
                <a:srgbClr val="7030A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83568" y="1844824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2800" b="1" dirty="0" smtClean="0">
                <a:solidFill>
                  <a:srgbClr val="FF0000"/>
                </a:solidFill>
              </a:rPr>
              <a:t>聽長輩的話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認真重要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>
                <a:solidFill>
                  <a:srgbClr val="FF0000"/>
                </a:solidFill>
              </a:rPr>
              <a:t>不要焦慮，考試的時候各種意想不到的狀況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會發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  生就是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會發生，太過擔心反而造成反效果，放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輕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鬆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很重要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800" b="1" dirty="0" smtClean="0">
                <a:solidFill>
                  <a:srgbClr val="FF0000"/>
                </a:solidFill>
              </a:rPr>
              <a:t>考前多看錯過的就好，千萬不要一直做新題目（認真學生特別注意）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endParaRPr lang="en-US" altLang="zh-TW" sz="2400" b="1" dirty="0" smtClean="0">
              <a:solidFill>
                <a:srgbClr val="FF0000"/>
              </a:solidFill>
            </a:endParaRPr>
          </a:p>
          <a:p>
            <a:endParaRPr lang="en-US" altLang="zh-TW" sz="2400" b="1" dirty="0" smtClean="0">
              <a:solidFill>
                <a:srgbClr val="FF0000"/>
              </a:solidFill>
            </a:endParaRPr>
          </a:p>
          <a:p>
            <a:endParaRPr lang="en-US" altLang="zh-TW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egouz.com/uploadfile/2015/0528/201505280413503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0117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619672" y="47667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7030A0"/>
                </a:solidFill>
              </a:rPr>
              <a:t>                   　心情調適</a:t>
            </a:r>
            <a:endParaRPr lang="zh-TW" altLang="en-US" sz="2800" b="1" dirty="0">
              <a:solidFill>
                <a:srgbClr val="7030A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39552" y="2132856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00B050"/>
                </a:solidFill>
              </a:rPr>
              <a:t>相信不管上了哪間學校都是對你最好的安排，盡人事、無愧於己就好。</a:t>
            </a:r>
            <a:endParaRPr lang="en-US" altLang="zh-TW" sz="2800" b="1" dirty="0" smtClean="0">
              <a:solidFill>
                <a:srgbClr val="00B050"/>
              </a:solidFill>
            </a:endParaRPr>
          </a:p>
          <a:p>
            <a:r>
              <a:rPr lang="zh-TW" altLang="en-US" sz="2800" b="1" dirty="0" smtClean="0">
                <a:solidFill>
                  <a:srgbClr val="00B050"/>
                </a:solidFill>
              </a:rPr>
              <a:t>現在有多苦澀，往後回憶這段歲月，就有多甘甜。</a:t>
            </a:r>
            <a:endParaRPr lang="en-US" altLang="zh-TW" sz="2800" b="1" dirty="0" smtClean="0">
              <a:solidFill>
                <a:srgbClr val="00B050"/>
              </a:solidFill>
            </a:endParaRPr>
          </a:p>
          <a:p>
            <a:r>
              <a:rPr lang="zh-TW" altLang="en-US" sz="2400" b="1" dirty="0" smtClean="0">
                <a:solidFill>
                  <a:srgbClr val="00B050"/>
                </a:solidFill>
              </a:rPr>
              <a:t>　　　　　　　　　　</a:t>
            </a:r>
            <a:r>
              <a:rPr lang="zh-TW" altLang="en-US" sz="2400" dirty="0" smtClean="0">
                <a:solidFill>
                  <a:srgbClr val="00B050"/>
                </a:solidFill>
              </a:rPr>
              <a:t>　　　　　　</a:t>
            </a:r>
            <a:endParaRPr lang="en-US" altLang="zh-TW" sz="2400" dirty="0" smtClean="0">
              <a:solidFill>
                <a:srgbClr val="00B050"/>
              </a:solidFill>
            </a:endParaRPr>
          </a:p>
        </p:txBody>
      </p:sp>
      <p:pic>
        <p:nvPicPr>
          <p:cNvPr id="15362" name="Picture 2" descr="https://static.juksy.com/files/articles/46509/567a92ee4454c.jpg?m=widen&amp;i=600&amp;e=jpg&amp;q=7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691680" y="3649090"/>
            <a:ext cx="4464496" cy="28423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gouz.com/uploadfile/2015/0528/201505280413503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65160" cy="6858000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1691680" y="2204864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b="1" dirty="0" smtClean="0">
                <a:solidFill>
                  <a:srgbClr val="FFC000"/>
                </a:solidFill>
              </a:rPr>
              <a:t>學弟妹加油</a:t>
            </a:r>
            <a:endParaRPr lang="zh-TW" altLang="en-US" sz="8000" b="1" dirty="0">
              <a:solidFill>
                <a:srgbClr val="FFC000"/>
              </a:solidFill>
            </a:endParaRPr>
          </a:p>
        </p:txBody>
      </p:sp>
      <p:pic>
        <p:nvPicPr>
          <p:cNvPr id="20484" name="Picture 4" descr="http://wsmy.info/Reviews/201507/006-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3458962"/>
            <a:ext cx="4176464" cy="3399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465</Words>
  <Application>Microsoft Office PowerPoint</Application>
  <PresentationFormat>如螢幕大小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56</cp:revision>
  <dcterms:created xsi:type="dcterms:W3CDTF">2017-03-06T14:26:59Z</dcterms:created>
  <dcterms:modified xsi:type="dcterms:W3CDTF">2017-03-12T13:05:22Z</dcterms:modified>
</cp:coreProperties>
</file>