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昭奕 李" userId="b4f6c670bbc075b8" providerId="LiveId" clId="{61BA1EBB-157C-3D42-84BA-355E15EA1227}"/>
    <pc:docChg chg="modSld">
      <pc:chgData name="昭奕 李" userId="b4f6c670bbc075b8" providerId="LiveId" clId="{61BA1EBB-157C-3D42-84BA-355E15EA1227}" dt="2021-04-28T14:27:23.334" v="40" actId="113"/>
      <pc:docMkLst>
        <pc:docMk/>
      </pc:docMkLst>
      <pc:sldChg chg="addSp modSp">
        <pc:chgData name="昭奕 李" userId="b4f6c670bbc075b8" providerId="LiveId" clId="{61BA1EBB-157C-3D42-84BA-355E15EA1227}" dt="2021-04-25T06:41:36.193" v="1" actId="1076"/>
        <pc:sldMkLst>
          <pc:docMk/>
          <pc:sldMk cId="17754275" sldId="256"/>
        </pc:sldMkLst>
        <pc:picChg chg="add mod">
          <ac:chgData name="昭奕 李" userId="b4f6c670bbc075b8" providerId="LiveId" clId="{61BA1EBB-157C-3D42-84BA-355E15EA1227}" dt="2021-04-25T06:41:36.193" v="1" actId="1076"/>
          <ac:picMkLst>
            <pc:docMk/>
            <pc:sldMk cId="17754275" sldId="256"/>
            <ac:picMk id="6" creationId="{C4FBB2D3-E934-4843-A021-53A7354F1D8F}"/>
          </ac:picMkLst>
        </pc:picChg>
      </pc:sldChg>
      <pc:sldChg chg="modSp">
        <pc:chgData name="昭奕 李" userId="b4f6c670bbc075b8" providerId="LiveId" clId="{61BA1EBB-157C-3D42-84BA-355E15EA1227}" dt="2021-04-28T14:27:18.304" v="37" actId="113"/>
        <pc:sldMkLst>
          <pc:docMk/>
          <pc:sldMk cId="1265924338" sldId="257"/>
        </pc:sldMkLst>
        <pc:spChg chg="mod">
          <ac:chgData name="昭奕 李" userId="b4f6c670bbc075b8" providerId="LiveId" clId="{61BA1EBB-157C-3D42-84BA-355E15EA1227}" dt="2021-04-28T14:27:15.361" v="35" actId="113"/>
          <ac:spMkLst>
            <pc:docMk/>
            <pc:sldMk cId="1265924338" sldId="257"/>
            <ac:spMk id="4" creationId="{DE528D90-1BF3-EF46-BF3A-6D3C0B417BC2}"/>
          </ac:spMkLst>
        </pc:spChg>
        <pc:spChg chg="mod">
          <ac:chgData name="昭奕 李" userId="b4f6c670bbc075b8" providerId="LiveId" clId="{61BA1EBB-157C-3D42-84BA-355E15EA1227}" dt="2021-04-28T14:27:16.710" v="36" actId="113"/>
          <ac:spMkLst>
            <pc:docMk/>
            <pc:sldMk cId="1265924338" sldId="257"/>
            <ac:spMk id="6" creationId="{FAB9605E-8E7B-CF4D-9104-DBD1794D34B5}"/>
          </ac:spMkLst>
        </pc:spChg>
        <pc:spChg chg="mod">
          <ac:chgData name="昭奕 李" userId="b4f6c670bbc075b8" providerId="LiveId" clId="{61BA1EBB-157C-3D42-84BA-355E15EA1227}" dt="2021-04-28T14:27:18.304" v="37" actId="113"/>
          <ac:spMkLst>
            <pc:docMk/>
            <pc:sldMk cId="1265924338" sldId="257"/>
            <ac:spMk id="8" creationId="{704DABE9-090E-0644-93A3-18972AA9EE84}"/>
          </ac:spMkLst>
        </pc:spChg>
      </pc:sldChg>
      <pc:sldChg chg="modSp">
        <pc:chgData name="昭奕 李" userId="b4f6c670bbc075b8" providerId="LiveId" clId="{61BA1EBB-157C-3D42-84BA-355E15EA1227}" dt="2021-04-28T14:26:40.525" v="25" actId="20577"/>
        <pc:sldMkLst>
          <pc:docMk/>
          <pc:sldMk cId="1670733672" sldId="258"/>
        </pc:sldMkLst>
        <pc:spChg chg="mod">
          <ac:chgData name="昭奕 李" userId="b4f6c670bbc075b8" providerId="LiveId" clId="{61BA1EBB-157C-3D42-84BA-355E15EA1227}" dt="2021-04-28T14:26:40.525" v="25" actId="20577"/>
          <ac:spMkLst>
            <pc:docMk/>
            <pc:sldMk cId="1670733672" sldId="258"/>
            <ac:spMk id="2" creationId="{26944BD2-44B2-4B44-99C6-90E21632A080}"/>
          </ac:spMkLst>
        </pc:spChg>
      </pc:sldChg>
      <pc:sldChg chg="modSp">
        <pc:chgData name="昭奕 李" userId="b4f6c670bbc075b8" providerId="LiveId" clId="{61BA1EBB-157C-3D42-84BA-355E15EA1227}" dt="2021-04-28T14:27:23.334" v="40" actId="113"/>
        <pc:sldMkLst>
          <pc:docMk/>
          <pc:sldMk cId="408693300" sldId="261"/>
        </pc:sldMkLst>
        <pc:spChg chg="mod">
          <ac:chgData name="昭奕 李" userId="b4f6c670bbc075b8" providerId="LiveId" clId="{61BA1EBB-157C-3D42-84BA-355E15EA1227}" dt="2021-04-28T14:27:23.334" v="40" actId="113"/>
          <ac:spMkLst>
            <pc:docMk/>
            <pc:sldMk cId="408693300" sldId="261"/>
            <ac:spMk id="6" creationId="{4D265326-7303-234D-9687-790F69AE6D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6D0B50-8AC9-1849-AA0F-BE63B912F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CF5DE89-302D-FA4E-90F1-6145ADAA2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C98C7C-5B94-5F4C-A7C1-3271D6D2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2F47-F7F2-024C-B1D3-5B47EBC8B029}" type="datetimeFigureOut">
              <a:rPr lang="en-US" altLang="zh-TW" smtClean="0"/>
              <a:t>4/29/2021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34402C-C76B-3D46-B376-E7B71025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5E6F38-5B19-5149-B66A-4A09DAA6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1BEB-96FE-2A49-A235-EFD3051E3A4C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27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07DE39-67BD-1A47-B937-14DA4547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1A0B81B-A1E5-7B4B-BDB0-3DF75D4B2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BCB765-3E51-D943-8FAE-60C2CBFB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2F47-F7F2-024C-B1D3-5B47EBC8B029}" type="datetimeFigureOut">
              <a:rPr lang="en-US" altLang="zh-TW" smtClean="0"/>
              <a:t>4/29/2021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9E853A-5828-FB47-B208-3686745F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361F8C-D77A-6D4C-A608-03025BEB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1BEB-96FE-2A49-A235-EFD3051E3A4C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48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ACE5633-3B6B-6F4B-B1F9-E945826C8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6ECE254-F4CD-6B44-A5F3-48E09F51B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1C14A3-62CF-EA4A-8E8F-4FCF7B14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2F47-F7F2-024C-B1D3-5B47EBC8B029}" type="datetimeFigureOut">
              <a:rPr lang="en-US" altLang="zh-TW" smtClean="0"/>
              <a:t>4/29/2021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B0337E-3F55-9948-AFF8-D22B3909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B0DEE9-6B1F-6B4A-ABFB-08A413F9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1BEB-96FE-2A49-A235-EFD3051E3A4C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31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2B9AB-9204-334A-81AF-F931FAF1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8AA41A-88A6-CA47-B720-FAD5606D9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A8412D-D32B-3E4C-BF02-A6CFD61C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2F47-F7F2-024C-B1D3-5B47EBC8B029}" type="datetimeFigureOut">
              <a:rPr lang="en-US" altLang="zh-TW" smtClean="0"/>
              <a:t>4/29/2021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1C2769-13AE-BF4A-8641-7BEF089F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3E64F6-A760-3249-92DE-5FF89906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1BEB-96FE-2A49-A235-EFD3051E3A4C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45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27D7EA-7F38-9343-AF2B-2958B15B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F52CE5D-432D-0C4F-9B61-75D00CF42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680480-B584-CC40-B2F5-B551A973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2F47-F7F2-024C-B1D3-5B47EBC8B029}" type="datetimeFigureOut">
              <a:rPr lang="en-US" altLang="zh-TW" smtClean="0"/>
              <a:t>4/29/2021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C42C3F-E7F5-AC44-9134-689FF82A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2E2C6A-A72F-6447-A37D-BBB7AAF8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1BEB-96FE-2A49-A235-EFD3051E3A4C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19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B0BEF-BCEF-1F41-88EB-F527FA7E5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0CB77B-F222-AC49-9452-ED560B196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86FD7F1-F2F7-F344-961D-FC41CECCF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90EEC4-6D6C-0841-8AE5-B3375421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2F47-F7F2-024C-B1D3-5B47EBC8B029}" type="datetimeFigureOut">
              <a:rPr lang="en-US" altLang="zh-TW" smtClean="0"/>
              <a:t>4/29/2021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D751C4F-1B96-5849-85E4-ECE28DB3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E21C375-D7A4-9040-913F-6BEFC070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1BEB-96FE-2A49-A235-EFD3051E3A4C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68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D230E2-DBB7-E042-BD10-7E186A0F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37C1DC-00FC-7F4F-8DB3-F70607553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DA04DDB-778B-7D4F-8A9E-78E6657F1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E91B165-1ACF-9C4C-8D13-5DFA28AC8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CC3B4F5-B184-E34D-AC28-C4A8B43AF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93C7CED-0207-984F-B94B-E49FD09E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2F47-F7F2-024C-B1D3-5B47EBC8B029}" type="datetimeFigureOut">
              <a:rPr lang="en-US" altLang="zh-TW" smtClean="0"/>
              <a:t>4/29/2021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F8754CF-6DDA-C14E-8511-B5867BC0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2131536-743D-DB43-909B-A5EECE0C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1BEB-96FE-2A49-A235-EFD3051E3A4C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54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B9955B-2447-2D4A-9766-7CEA5E01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CD0010C-8349-1B49-A753-62D527C8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2F47-F7F2-024C-B1D3-5B47EBC8B029}" type="datetimeFigureOut">
              <a:rPr lang="en-US" altLang="zh-TW" smtClean="0"/>
              <a:t>4/29/2021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249B0AB-4369-094B-A54A-F8B6921B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8F3665D-2B34-624E-9BE5-BAA8D17E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1BEB-96FE-2A49-A235-EFD3051E3A4C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07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B556FA8-AFD4-304C-839F-CDCAC2E0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2F47-F7F2-024C-B1D3-5B47EBC8B029}" type="datetimeFigureOut">
              <a:rPr lang="en-US" altLang="zh-TW" smtClean="0"/>
              <a:t>4/29/2021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A16EE50-C79B-F64A-ADD2-19BBE055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1ECFEE0-B1B2-7E4F-89E8-668FB741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1BEB-96FE-2A49-A235-EFD3051E3A4C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65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B724F3-F719-B64B-86CA-4383FFF6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28EA1F-77E9-7C49-A460-CE734E93E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712E108-8441-3148-A55C-13BD1610C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47DFE33-319C-844D-9F6F-43DF01CE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2F47-F7F2-024C-B1D3-5B47EBC8B029}" type="datetimeFigureOut">
              <a:rPr lang="en-US" altLang="zh-TW" smtClean="0"/>
              <a:t>4/29/2021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00A2AE-DC36-8145-AE9E-D9F8485D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1D32EE-0FE8-0440-A029-E22A72B2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1BEB-96FE-2A49-A235-EFD3051E3A4C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18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F704C0-6832-5042-BDE6-0E636CE81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FDCA399-54D3-4C47-A9B4-561E614A9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778EEBF-C69A-8348-BC39-4F49CEE51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7ED4E6-3B6D-D945-90EC-675C9ED3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2F47-F7F2-024C-B1D3-5B47EBC8B029}" type="datetimeFigureOut">
              <a:rPr lang="en-US" altLang="zh-TW" smtClean="0"/>
              <a:t>4/29/2021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D208573-B186-814F-AFE5-1D939AF2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7887CD-A772-9247-A3FD-A91F070A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1BEB-96FE-2A49-A235-EFD3051E3A4C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12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5CA3FBA-D5AF-FC4A-8398-5C5497E8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8054736-41FB-E343-98DB-3A7D4E805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3A1523-794A-AD4F-9DB9-3685E1E00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52F47-F7F2-024C-B1D3-5B47EBC8B029}" type="datetimeFigureOut">
              <a:rPr lang="en-US" altLang="zh-TW" smtClean="0"/>
              <a:t>4/29/2021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B52EAC-5503-0448-B9CD-FC7402D25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C41E74-B7DC-3E4B-B184-A383C8C25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21BEB-96FE-2A49-A235-EFD3051E3A4C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52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860D4C77-32B1-8448-A206-10E29B754223}"/>
              </a:ext>
            </a:extLst>
          </p:cNvPr>
          <p:cNvSpPr/>
          <p:nvPr/>
        </p:nvSpPr>
        <p:spPr>
          <a:xfrm>
            <a:off x="1023216" y="3008690"/>
            <a:ext cx="3882049" cy="5307654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93006DD-CEEB-FD43-97ED-A29EF779FAD0}"/>
              </a:ext>
            </a:extLst>
          </p:cNvPr>
          <p:cNvSpPr/>
          <p:nvPr/>
        </p:nvSpPr>
        <p:spPr>
          <a:xfrm rot="19236917">
            <a:off x="-241457" y="-603664"/>
            <a:ext cx="3866880" cy="5417979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75F3CAE-74FB-D649-AFA8-79614C8C0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570" y="1337580"/>
            <a:ext cx="10964333" cy="2387600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分享心得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A824324-3E24-3D47-891C-B4549AEA3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1900" y="5181077"/>
            <a:ext cx="3837957" cy="48144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永平高中   李昭奕</a:t>
            </a: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A1D6EA5A-A3CE-F643-9E85-E1D3A1C04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57" y="148771"/>
            <a:ext cx="4191000" cy="660400"/>
          </a:xfrm>
          <a:prstGeom prst="rect">
            <a:avLst/>
          </a:prstGeom>
        </p:spPr>
      </p:pic>
      <p:pic>
        <p:nvPicPr>
          <p:cNvPr id="6" name="圖片 7">
            <a:extLst>
              <a:ext uri="{FF2B5EF4-FFF2-40B4-BE49-F238E27FC236}">
                <a16:creationId xmlns:a16="http://schemas.microsoft.com/office/drawing/2014/main" id="{C4FBB2D3-E934-4843-A021-53A7354F1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57" y="196175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706FEB-14AB-E74F-80E8-AA2A041E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讀書方式</a:t>
            </a: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AC8D849E-3E7B-7C45-B708-075E8F1A8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15" y="1957199"/>
            <a:ext cx="2373690" cy="2373690"/>
          </a:xfrm>
        </p:spPr>
      </p:pic>
      <p:sp>
        <p:nvSpPr>
          <p:cNvPr id="5" name="箭號: ＞形 4">
            <a:extLst>
              <a:ext uri="{FF2B5EF4-FFF2-40B4-BE49-F238E27FC236}">
                <a16:creationId xmlns:a16="http://schemas.microsoft.com/office/drawing/2014/main" id="{5D3652E0-BB90-A84C-BBAD-F7169CA4187F}"/>
              </a:ext>
            </a:extLst>
          </p:cNvPr>
          <p:cNvSpPr/>
          <p:nvPr/>
        </p:nvSpPr>
        <p:spPr>
          <a:xfrm>
            <a:off x="4962071" y="2341425"/>
            <a:ext cx="1747073" cy="1747073"/>
          </a:xfrm>
          <a:prstGeom prst="chevron">
            <a:avLst>
              <a:gd name="adj" fmla="val 59519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7" name="圖片 7">
            <a:extLst>
              <a:ext uri="{FF2B5EF4-FFF2-40B4-BE49-F238E27FC236}">
                <a16:creationId xmlns:a16="http://schemas.microsoft.com/office/drawing/2014/main" id="{660B8D47-9F55-914E-A332-EF5F5DDE6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238" y="4498880"/>
            <a:ext cx="2413000" cy="2286000"/>
          </a:xfrm>
          <a:prstGeom prst="rect">
            <a:avLst/>
          </a:prstGeom>
        </p:spPr>
      </p:pic>
      <p:sp>
        <p:nvSpPr>
          <p:cNvPr id="9" name="箭號: ＞形 8">
            <a:extLst>
              <a:ext uri="{FF2B5EF4-FFF2-40B4-BE49-F238E27FC236}">
                <a16:creationId xmlns:a16="http://schemas.microsoft.com/office/drawing/2014/main" id="{A05F473C-5FF5-3243-AE0D-F793DBCEC051}"/>
              </a:ext>
            </a:extLst>
          </p:cNvPr>
          <p:cNvSpPr/>
          <p:nvPr/>
        </p:nvSpPr>
        <p:spPr>
          <a:xfrm>
            <a:off x="4962071" y="4697933"/>
            <a:ext cx="1747073" cy="1747073"/>
          </a:xfrm>
          <a:prstGeom prst="chevron">
            <a:avLst>
              <a:gd name="adj" fmla="val 59519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4792745-0258-3C4C-B5A0-3E55418CD113}"/>
              </a:ext>
            </a:extLst>
          </p:cNvPr>
          <p:cNvSpPr txBox="1"/>
          <p:nvPr/>
        </p:nvSpPr>
        <p:spPr>
          <a:xfrm>
            <a:off x="3406624" y="214192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2h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CEFE4E8-510A-1242-9263-D360D4FA3777}"/>
              </a:ext>
            </a:extLst>
          </p:cNvPr>
          <p:cNvSpPr txBox="1"/>
          <p:nvPr/>
        </p:nvSpPr>
        <p:spPr>
          <a:xfrm>
            <a:off x="10363200" y="215675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600" dirty="0"/>
              <a:t>8h</a:t>
            </a:r>
            <a:endParaRPr lang="zh-TW" altLang="en-US" sz="3600" dirty="0"/>
          </a:p>
        </p:txBody>
      </p:sp>
      <p:pic>
        <p:nvPicPr>
          <p:cNvPr id="14" name="圖片 14">
            <a:extLst>
              <a:ext uri="{FF2B5EF4-FFF2-40B4-BE49-F238E27FC236}">
                <a16:creationId xmlns:a16="http://schemas.microsoft.com/office/drawing/2014/main" id="{B9F1845F-9860-D147-BD6E-E5DA56C8C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238" y="2144103"/>
            <a:ext cx="2065262" cy="2065262"/>
          </a:xfrm>
          <a:prstGeom prst="rect">
            <a:avLst/>
          </a:prstGeom>
        </p:spPr>
      </p:pic>
      <p:pic>
        <p:nvPicPr>
          <p:cNvPr id="15" name="圖片 15">
            <a:extLst>
              <a:ext uri="{FF2B5EF4-FFF2-40B4-BE49-F238E27FC236}">
                <a16:creationId xmlns:a16="http://schemas.microsoft.com/office/drawing/2014/main" id="{F2BCE37E-53AF-FC4F-A82D-5CB2178E3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15" y="4455035"/>
            <a:ext cx="2373690" cy="237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778337-5661-B84B-ABBA-036C542E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貼心小叮嚀</a:t>
            </a: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6B33FB69-3281-2F42-BC08-F6015A3A3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05" y="1690688"/>
            <a:ext cx="2684538" cy="2684538"/>
          </a:xfrm>
        </p:spPr>
      </p:pic>
      <p:sp>
        <p:nvSpPr>
          <p:cNvPr id="5" name="乘號 4">
            <a:extLst>
              <a:ext uri="{FF2B5EF4-FFF2-40B4-BE49-F238E27FC236}">
                <a16:creationId xmlns:a16="http://schemas.microsoft.com/office/drawing/2014/main" id="{357E73B1-0C6B-3E47-BE84-28E28C23AB0B}"/>
              </a:ext>
            </a:extLst>
          </p:cNvPr>
          <p:cNvSpPr/>
          <p:nvPr/>
        </p:nvSpPr>
        <p:spPr>
          <a:xfrm>
            <a:off x="-42031" y="696761"/>
            <a:ext cx="4928810" cy="4928810"/>
          </a:xfrm>
          <a:prstGeom prst="mathMultiply">
            <a:avLst>
              <a:gd name="adj1" fmla="val 73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FFF1D296-43DB-604C-9661-29013060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74" y="1640416"/>
            <a:ext cx="2684538" cy="2684538"/>
          </a:xfrm>
          <a:prstGeom prst="rect">
            <a:avLst/>
          </a:prstGeom>
        </p:spPr>
      </p:pic>
      <p:pic>
        <p:nvPicPr>
          <p:cNvPr id="7" name="圖片 7">
            <a:extLst>
              <a:ext uri="{FF2B5EF4-FFF2-40B4-BE49-F238E27FC236}">
                <a16:creationId xmlns:a16="http://schemas.microsoft.com/office/drawing/2014/main" id="{74BA2AB5-7D3E-EF4F-A116-1CDB32ECC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71" y="1947107"/>
            <a:ext cx="2428119" cy="2428119"/>
          </a:xfrm>
          <a:prstGeom prst="rect">
            <a:avLst/>
          </a:prstGeom>
        </p:spPr>
      </p:pic>
      <p:pic>
        <p:nvPicPr>
          <p:cNvPr id="8" name="圖片 8">
            <a:extLst>
              <a:ext uri="{FF2B5EF4-FFF2-40B4-BE49-F238E27FC236}">
                <a16:creationId xmlns:a16="http://schemas.microsoft.com/office/drawing/2014/main" id="{E62F4AB6-ABB9-BB4A-80EA-7F1184A48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70" y="1947106"/>
            <a:ext cx="2428119" cy="242811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2CD7D56-5988-9545-B346-4A8F61F1A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374" y="4572000"/>
            <a:ext cx="2286000" cy="2286000"/>
          </a:xfrm>
          <a:prstGeom prst="rect">
            <a:avLst/>
          </a:prstGeom>
        </p:spPr>
      </p:pic>
      <p:pic>
        <p:nvPicPr>
          <p:cNvPr id="12" name="圖片 12">
            <a:extLst>
              <a:ext uri="{FF2B5EF4-FFF2-40B4-BE49-F238E27FC236}">
                <a16:creationId xmlns:a16="http://schemas.microsoft.com/office/drawing/2014/main" id="{923A7ED7-83EF-AD49-9B08-90D34A7105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29" y="4572001"/>
            <a:ext cx="2286000" cy="2286000"/>
          </a:xfrm>
          <a:prstGeom prst="rect">
            <a:avLst/>
          </a:prstGeom>
        </p:spPr>
      </p:pic>
      <p:sp>
        <p:nvSpPr>
          <p:cNvPr id="14" name="乘號 13">
            <a:extLst>
              <a:ext uri="{FF2B5EF4-FFF2-40B4-BE49-F238E27FC236}">
                <a16:creationId xmlns:a16="http://schemas.microsoft.com/office/drawing/2014/main" id="{60835788-1DBF-8347-AB72-4C334D6454E4}"/>
              </a:ext>
            </a:extLst>
          </p:cNvPr>
          <p:cNvSpPr/>
          <p:nvPr/>
        </p:nvSpPr>
        <p:spPr>
          <a:xfrm>
            <a:off x="3570210" y="3032957"/>
            <a:ext cx="4928810" cy="4928810"/>
          </a:xfrm>
          <a:prstGeom prst="mathMultiply">
            <a:avLst>
              <a:gd name="adj1" fmla="val 73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5">
            <a:extLst>
              <a:ext uri="{FF2B5EF4-FFF2-40B4-BE49-F238E27FC236}">
                <a16:creationId xmlns:a16="http://schemas.microsoft.com/office/drawing/2014/main" id="{E66BC33A-7863-EE48-913C-262224BAE5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626" y="4533900"/>
            <a:ext cx="2286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944BD2-44B2-4B44-99C6-90E21632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我的過程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9490499-9B69-3F45-B557-984D5FCF9F56}"/>
              </a:ext>
            </a:extLst>
          </p:cNvPr>
          <p:cNvSpPr/>
          <p:nvPr/>
        </p:nvSpPr>
        <p:spPr>
          <a:xfrm>
            <a:off x="838200" y="3801775"/>
            <a:ext cx="1051560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形 8">
            <a:extLst>
              <a:ext uri="{FF2B5EF4-FFF2-40B4-BE49-F238E27FC236}">
                <a16:creationId xmlns:a16="http://schemas.microsoft.com/office/drawing/2014/main" id="{13F90F61-31DD-D946-B4CC-0F70CF66CEA9}"/>
              </a:ext>
            </a:extLst>
          </p:cNvPr>
          <p:cNvSpPr/>
          <p:nvPr/>
        </p:nvSpPr>
        <p:spPr>
          <a:xfrm>
            <a:off x="10942864" y="3619166"/>
            <a:ext cx="410936" cy="41093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形 12">
            <a:extLst>
              <a:ext uri="{FF2B5EF4-FFF2-40B4-BE49-F238E27FC236}">
                <a16:creationId xmlns:a16="http://schemas.microsoft.com/office/drawing/2014/main" id="{76258EEE-0670-DD42-94FD-BF5D0700D5CE}"/>
              </a:ext>
            </a:extLst>
          </p:cNvPr>
          <p:cNvSpPr/>
          <p:nvPr/>
        </p:nvSpPr>
        <p:spPr>
          <a:xfrm>
            <a:off x="838200" y="3619166"/>
            <a:ext cx="410936" cy="41093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形 14">
            <a:extLst>
              <a:ext uri="{FF2B5EF4-FFF2-40B4-BE49-F238E27FC236}">
                <a16:creationId xmlns:a16="http://schemas.microsoft.com/office/drawing/2014/main" id="{5BAACAD9-E83C-524D-9E1C-05234AB0B45F}"/>
              </a:ext>
            </a:extLst>
          </p:cNvPr>
          <p:cNvSpPr/>
          <p:nvPr/>
        </p:nvSpPr>
        <p:spPr>
          <a:xfrm>
            <a:off x="4140502" y="3619166"/>
            <a:ext cx="410936" cy="41093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形 16">
            <a:extLst>
              <a:ext uri="{FF2B5EF4-FFF2-40B4-BE49-F238E27FC236}">
                <a16:creationId xmlns:a16="http://schemas.microsoft.com/office/drawing/2014/main" id="{1EB2A406-4EC4-7141-82DA-38E75D5B037B}"/>
              </a:ext>
            </a:extLst>
          </p:cNvPr>
          <p:cNvSpPr/>
          <p:nvPr/>
        </p:nvSpPr>
        <p:spPr>
          <a:xfrm>
            <a:off x="7541683" y="3619166"/>
            <a:ext cx="410936" cy="41093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語音泡泡: 矩形 17">
            <a:extLst>
              <a:ext uri="{FF2B5EF4-FFF2-40B4-BE49-F238E27FC236}">
                <a16:creationId xmlns:a16="http://schemas.microsoft.com/office/drawing/2014/main" id="{007C6D1B-2C2B-0D42-88C8-60285D9B76AB}"/>
              </a:ext>
            </a:extLst>
          </p:cNvPr>
          <p:cNvSpPr/>
          <p:nvPr/>
        </p:nvSpPr>
        <p:spPr>
          <a:xfrm>
            <a:off x="7212088" y="2237619"/>
            <a:ext cx="1766890" cy="1183816"/>
          </a:xfrm>
          <a:prstGeom prst="wedgeRect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四模</a:t>
            </a:r>
          </a:p>
        </p:txBody>
      </p:sp>
      <p:sp>
        <p:nvSpPr>
          <p:cNvPr id="20" name="語音泡泡: 矩形 19">
            <a:extLst>
              <a:ext uri="{FF2B5EF4-FFF2-40B4-BE49-F238E27FC236}">
                <a16:creationId xmlns:a16="http://schemas.microsoft.com/office/drawing/2014/main" id="{35F67294-7DDE-DB4C-8B7C-A73ECDA6A92B}"/>
              </a:ext>
            </a:extLst>
          </p:cNvPr>
          <p:cNvSpPr/>
          <p:nvPr/>
        </p:nvSpPr>
        <p:spPr>
          <a:xfrm>
            <a:off x="1043668" y="2237619"/>
            <a:ext cx="1766890" cy="1183816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寒假</a:t>
            </a:r>
          </a:p>
        </p:txBody>
      </p:sp>
      <p:sp>
        <p:nvSpPr>
          <p:cNvPr id="22" name="語音泡泡: 矩形 21">
            <a:extLst>
              <a:ext uri="{FF2B5EF4-FFF2-40B4-BE49-F238E27FC236}">
                <a16:creationId xmlns:a16="http://schemas.microsoft.com/office/drawing/2014/main" id="{C5476870-3583-8048-B02F-4EC77F3315E2}"/>
              </a:ext>
            </a:extLst>
          </p:cNvPr>
          <p:cNvSpPr/>
          <p:nvPr/>
        </p:nvSpPr>
        <p:spPr>
          <a:xfrm>
            <a:off x="3257057" y="4357606"/>
            <a:ext cx="1766890" cy="1183816"/>
          </a:xfrm>
          <a:prstGeom prst="wedgeRectCallout">
            <a:avLst>
              <a:gd name="adj1" fmla="val 18529"/>
              <a:gd name="adj2" fmla="val -6649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三模</a:t>
            </a:r>
          </a:p>
        </p:txBody>
      </p:sp>
      <p:sp>
        <p:nvSpPr>
          <p:cNvPr id="24" name="語音泡泡: 矩形 23">
            <a:extLst>
              <a:ext uri="{FF2B5EF4-FFF2-40B4-BE49-F238E27FC236}">
                <a16:creationId xmlns:a16="http://schemas.microsoft.com/office/drawing/2014/main" id="{D6CFF60B-78FD-F94E-AD71-407C49BFC389}"/>
              </a:ext>
            </a:extLst>
          </p:cNvPr>
          <p:cNvSpPr/>
          <p:nvPr/>
        </p:nvSpPr>
        <p:spPr>
          <a:xfrm>
            <a:off x="9381442" y="4374146"/>
            <a:ext cx="1766890" cy="1183816"/>
          </a:xfrm>
          <a:prstGeom prst="wedgeRectCallout">
            <a:avLst>
              <a:gd name="adj1" fmla="val 18529"/>
              <a:gd name="adj2" fmla="val -66492"/>
            </a:avLst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3E46996-E161-DD4F-B120-E7BA05D25AF8}"/>
              </a:ext>
            </a:extLst>
          </p:cNvPr>
          <p:cNvSpPr/>
          <p:nvPr/>
        </p:nvSpPr>
        <p:spPr>
          <a:xfrm>
            <a:off x="10264887" y="2137661"/>
            <a:ext cx="1690875" cy="1437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rgbClr val="FF0000"/>
                </a:solidFill>
              </a:rPr>
              <a:t>5/15</a:t>
            </a:r>
          </a:p>
          <a:p>
            <a:pPr algn="ctr"/>
            <a:r>
              <a:rPr lang="en-US" altLang="zh-TW" sz="3600" dirty="0">
                <a:solidFill>
                  <a:srgbClr val="FF0000"/>
                </a:solidFill>
              </a:rPr>
              <a:t>5/16</a:t>
            </a:r>
          </a:p>
          <a:p>
            <a:pPr algn="ctr"/>
            <a:endParaRPr lang="en-US" altLang="zh-TW" sz="2000" dirty="0">
              <a:solidFill>
                <a:schemeClr val="tx1"/>
              </a:solidFill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5C1BF524-C2BE-F740-9A8A-ABAC07F7A860}"/>
              </a:ext>
            </a:extLst>
          </p:cNvPr>
          <p:cNvGrpSpPr/>
          <p:nvPr/>
        </p:nvGrpSpPr>
        <p:grpSpPr>
          <a:xfrm>
            <a:off x="2400621" y="5557962"/>
            <a:ext cx="7390758" cy="1320480"/>
            <a:chOff x="1853043" y="5557962"/>
            <a:chExt cx="7390758" cy="1389962"/>
          </a:xfrm>
        </p:grpSpPr>
        <p:sp>
          <p:nvSpPr>
            <p:cNvPr id="27" name="箭號: 弧形右彎 26">
              <a:extLst>
                <a:ext uri="{FF2B5EF4-FFF2-40B4-BE49-F238E27FC236}">
                  <a16:creationId xmlns:a16="http://schemas.microsoft.com/office/drawing/2014/main" id="{DD59A209-30F8-9541-814D-62849E34C7A3}"/>
                </a:ext>
              </a:extLst>
            </p:cNvPr>
            <p:cNvSpPr/>
            <p:nvPr/>
          </p:nvSpPr>
          <p:spPr>
            <a:xfrm rot="5400000">
              <a:off x="5183946" y="2227059"/>
              <a:ext cx="654881" cy="7316687"/>
            </a:xfrm>
            <a:prstGeom prst="curvedRightArrow">
              <a:avLst>
                <a:gd name="adj1" fmla="val 25000"/>
                <a:gd name="adj2" fmla="val 50000"/>
                <a:gd name="adj3" fmla="val 2190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箭號: 弧形左彎 27">
              <a:extLst>
                <a:ext uri="{FF2B5EF4-FFF2-40B4-BE49-F238E27FC236}">
                  <a16:creationId xmlns:a16="http://schemas.microsoft.com/office/drawing/2014/main" id="{38EB22EB-B125-924A-86B0-7E19BB93F573}"/>
                </a:ext>
              </a:extLst>
            </p:cNvPr>
            <p:cNvSpPr/>
            <p:nvPr/>
          </p:nvSpPr>
          <p:spPr>
            <a:xfrm rot="5400000" flipV="1">
              <a:off x="5258017" y="2962139"/>
              <a:ext cx="654880" cy="7316689"/>
            </a:xfrm>
            <a:prstGeom prst="curvedLeftArrow">
              <a:avLst>
                <a:gd name="adj1" fmla="val 25000"/>
                <a:gd name="adj2" fmla="val 59276"/>
                <a:gd name="adj3" fmla="val 1880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99418260-6DF9-6A4F-B9AD-5B52C7A80084}"/>
                </a:ext>
              </a:extLst>
            </p:cNvPr>
            <p:cNvSpPr txBox="1"/>
            <p:nvPr/>
          </p:nvSpPr>
          <p:spPr>
            <a:xfrm>
              <a:off x="3742608" y="5767719"/>
              <a:ext cx="3537555" cy="1166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600" b="1" i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游泳</a:t>
              </a:r>
            </a:p>
          </p:txBody>
        </p:sp>
      </p:grpSp>
      <p:pic>
        <p:nvPicPr>
          <p:cNvPr id="5" name="圖片 5">
            <a:extLst>
              <a:ext uri="{FF2B5EF4-FFF2-40B4-BE49-F238E27FC236}">
                <a16:creationId xmlns:a16="http://schemas.microsoft.com/office/drawing/2014/main" id="{B6E306AB-ACC8-CF49-A340-4603D391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03" y="143958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3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CD156662-819C-A146-93F9-9B1330DBE992}"/>
              </a:ext>
            </a:extLst>
          </p:cNvPr>
          <p:cNvSpPr/>
          <p:nvPr/>
        </p:nvSpPr>
        <p:spPr>
          <a:xfrm rot="5400000">
            <a:off x="-5862561" y="4402666"/>
            <a:ext cx="12382499" cy="65737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9ACBA0B-FEB9-1740-A720-E02DEAF0C726}"/>
              </a:ext>
            </a:extLst>
          </p:cNvPr>
          <p:cNvSpPr/>
          <p:nvPr/>
        </p:nvSpPr>
        <p:spPr>
          <a:xfrm rot="5400000">
            <a:off x="5672062" y="5143502"/>
            <a:ext cx="12382499" cy="65737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C9C843A-1305-5E46-B471-F8B56236553E}"/>
              </a:ext>
            </a:extLst>
          </p:cNvPr>
          <p:cNvSpPr/>
          <p:nvPr/>
        </p:nvSpPr>
        <p:spPr>
          <a:xfrm>
            <a:off x="-95250" y="0"/>
            <a:ext cx="12382499" cy="65737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B315DC5-7261-0A45-AC0A-AA9200D2A26A}"/>
              </a:ext>
            </a:extLst>
          </p:cNvPr>
          <p:cNvSpPr/>
          <p:nvPr/>
        </p:nvSpPr>
        <p:spPr>
          <a:xfrm>
            <a:off x="0" y="6200624"/>
            <a:ext cx="12382499" cy="65737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8B1862A-75CD-2B4A-A268-4437EEA5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2348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為什麼我選永平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528D90-1BF3-EF46-BF3A-6D3C0B417BC2}"/>
              </a:ext>
            </a:extLst>
          </p:cNvPr>
          <p:cNvSpPr/>
          <p:nvPr/>
        </p:nvSpPr>
        <p:spPr>
          <a:xfrm>
            <a:off x="1139639" y="2271083"/>
            <a:ext cx="2971847" cy="113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交通方便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AB9605E-8E7B-CF4D-9104-DBD1794D34B5}"/>
              </a:ext>
            </a:extLst>
          </p:cNvPr>
          <p:cNvSpPr/>
          <p:nvPr/>
        </p:nvSpPr>
        <p:spPr>
          <a:xfrm>
            <a:off x="4610076" y="2262683"/>
            <a:ext cx="2971846" cy="113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校風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04DABE9-090E-0644-93A3-18972AA9EE84}"/>
              </a:ext>
            </a:extLst>
          </p:cNvPr>
          <p:cNvSpPr/>
          <p:nvPr/>
        </p:nvSpPr>
        <p:spPr>
          <a:xfrm>
            <a:off x="8080515" y="2262683"/>
            <a:ext cx="2971846" cy="10981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游泳</a:t>
            </a:r>
          </a:p>
        </p:txBody>
      </p:sp>
      <p:pic>
        <p:nvPicPr>
          <p:cNvPr id="17" name="圖片 17">
            <a:extLst>
              <a:ext uri="{FF2B5EF4-FFF2-40B4-BE49-F238E27FC236}">
                <a16:creationId xmlns:a16="http://schemas.microsoft.com/office/drawing/2014/main" id="{C42319BA-A1EF-DC4D-9C96-2DBB3E208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36" y="3496499"/>
            <a:ext cx="2588440" cy="2704125"/>
          </a:xfrm>
          <a:prstGeom prst="rect">
            <a:avLst/>
          </a:prstGeom>
        </p:spPr>
      </p:pic>
      <p:pic>
        <p:nvPicPr>
          <p:cNvPr id="9" name="圖片 9">
            <a:extLst>
              <a:ext uri="{FF2B5EF4-FFF2-40B4-BE49-F238E27FC236}">
                <a16:creationId xmlns:a16="http://schemas.microsoft.com/office/drawing/2014/main" id="{06E7FECC-C1C1-8A44-B644-6B2E0C158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507648" y="4662803"/>
            <a:ext cx="697590" cy="697590"/>
          </a:xfrm>
        </p:spPr>
      </p:pic>
    </p:spTree>
    <p:extLst>
      <p:ext uri="{BB962C8B-B14F-4D97-AF65-F5344CB8AC3E}">
        <p14:creationId xmlns:p14="http://schemas.microsoft.com/office/powerpoint/2010/main" val="126592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D7566D-F62B-6F47-AEBE-9B490C496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65" y="3690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相信自己</a:t>
            </a: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39E603B3-A2AE-2F48-AED9-DA8B28287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18" y="1690688"/>
            <a:ext cx="2927048" cy="2927048"/>
          </a:xfrm>
        </p:spPr>
      </p:pic>
      <p:pic>
        <p:nvPicPr>
          <p:cNvPr id="5" name="圖片 5">
            <a:extLst>
              <a:ext uri="{FF2B5EF4-FFF2-40B4-BE49-F238E27FC236}">
                <a16:creationId xmlns:a16="http://schemas.microsoft.com/office/drawing/2014/main" id="{D48F4447-B6CB-5C44-95EF-7B80D08F1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33" y="1690688"/>
            <a:ext cx="2927048" cy="292704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D265326-7303-234D-9687-790F69AE6D14}"/>
              </a:ext>
            </a:extLst>
          </p:cNvPr>
          <p:cNvSpPr txBox="1"/>
          <p:nvPr/>
        </p:nvSpPr>
        <p:spPr>
          <a:xfrm>
            <a:off x="3609719" y="5350746"/>
            <a:ext cx="533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4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祝各位考生  加油！</a:t>
            </a:r>
          </a:p>
        </p:txBody>
      </p:sp>
    </p:spTree>
    <p:extLst>
      <p:ext uri="{BB962C8B-B14F-4D97-AF65-F5344CB8AC3E}">
        <p14:creationId xmlns:p14="http://schemas.microsoft.com/office/powerpoint/2010/main" val="408693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寬螢幕</PresentationFormat>
  <Paragraphs>20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Calibri Light</vt:lpstr>
      <vt:lpstr>Office 佈景主題</vt:lpstr>
      <vt:lpstr>分享心得</vt:lpstr>
      <vt:lpstr>讀書方式</vt:lpstr>
      <vt:lpstr>貼心小叮嚀</vt:lpstr>
      <vt:lpstr>我的過程</vt:lpstr>
      <vt:lpstr>為什麼我選永平</vt:lpstr>
      <vt:lpstr>相信自己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分享心得</dc:title>
  <dc:creator>昭奕 李</dc:creator>
  <cp:lastModifiedBy>user</cp:lastModifiedBy>
  <cp:revision>4</cp:revision>
  <dcterms:created xsi:type="dcterms:W3CDTF">2021-04-25T05:01:19Z</dcterms:created>
  <dcterms:modified xsi:type="dcterms:W3CDTF">2021-04-29T00:39:25Z</dcterms:modified>
</cp:coreProperties>
</file>