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8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73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701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28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547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632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470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164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02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45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6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946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94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6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52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17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95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9CB4-E91E-43F6-AAAD-74CD15891508}" type="datetimeFigureOut">
              <a:rPr lang="zh-TW" altLang="en-US" smtClean="0"/>
              <a:t>2019/3/12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D47-6D8D-4B2F-818D-03D7F166EA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45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1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關於會考</a:t>
            </a:r>
            <a:r>
              <a:rPr lang="en-US" altLang="zh-TW" sz="2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_(:3 </a:t>
            </a:r>
            <a:r>
              <a:rPr lang="zh-TW" altLang="en-US" sz="2800" dirty="0" smtClean="0">
                <a:latin typeface="Malgun Gothic" panose="020B0503020000020004" pitchFamily="34" charset="-127"/>
                <a:ea typeface="+mn-ea"/>
              </a:rPr>
              <a:t>」∠ </a:t>
            </a:r>
            <a:r>
              <a:rPr lang="en-US" altLang="zh-TW" sz="2800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)_</a:t>
            </a:r>
            <a:endParaRPr lang="zh-TW" altLang="en-US" sz="2800" dirty="0">
              <a:latin typeface="Malgun Gothic" panose="020B0503020000020004" pitchFamily="34" charset="-127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93372" y="4299176"/>
            <a:ext cx="4405256" cy="685800"/>
          </a:xfrm>
        </p:spPr>
        <p:txBody>
          <a:bodyPr>
            <a:noAutofit/>
          </a:bodyPr>
          <a:lstStyle/>
          <a:p>
            <a:r>
              <a:rPr lang="en-US" altLang="zh-TW" sz="5200" dirty="0" smtClean="0"/>
              <a:t>10429</a:t>
            </a:r>
            <a:r>
              <a:rPr lang="zh-TW" altLang="en-US" sz="5200" dirty="0" smtClean="0"/>
              <a:t>韓啟睿</a:t>
            </a:r>
            <a:endParaRPr lang="zh-TW" altLang="en-US" sz="5200" dirty="0"/>
          </a:p>
        </p:txBody>
      </p:sp>
    </p:spTree>
    <p:extLst>
      <p:ext uri="{BB962C8B-B14F-4D97-AF65-F5344CB8AC3E}">
        <p14:creationId xmlns:p14="http://schemas.microsoft.com/office/powerpoint/2010/main" val="339107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會考前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歷屆試題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要多做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題目不會要搞懂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記得「適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鬆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飲食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 </a:t>
            </a:r>
            <a:r>
              <a:rPr lang="zh-TW" altLang="en-US" sz="4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油</a:t>
            </a:r>
            <a:r>
              <a:rPr lang="zh-TW" altLang="en-US" sz="4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炸、辣、冰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少吃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睡眠要充足 少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熬夜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671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會考中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平常心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休息時間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✘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亂跑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中午不要吃太飽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下午會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睡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記得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休息喔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☠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請不要跟同學對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傷感情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☠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79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會考後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4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大考中心官網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 還願 意的話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的時間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優免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免試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的時間要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爽爽放假吧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911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為什麼選擇永平高中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離家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           優質讀書環境     </a:t>
            </a:r>
            <a:endParaRPr lang="zh-TW" altLang="en-US" sz="4800" dirty="0" smtClean="0"/>
          </a:p>
          <a:p>
            <a:pPr marL="0" indent="0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設備完善         交通方便</a:t>
            </a:r>
          </a:p>
          <a:p>
            <a:pPr marL="0" indent="0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師資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優良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多元的課程及活動</a:t>
            </a:r>
            <a:endParaRPr lang="zh-TW" altLang="en-US" sz="4800" dirty="0"/>
          </a:p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學校周邊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熱鬧     ４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路線</a:t>
            </a:r>
          </a:p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升學率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環境熟悉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445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431347"/>
            <a:ext cx="10820400" cy="1293028"/>
          </a:xfrm>
        </p:spPr>
        <p:txBody>
          <a:bodyPr>
            <a:noAutofit/>
          </a:bodyPr>
          <a:lstStyle/>
          <a:p>
            <a:pPr algn="ctr"/>
            <a:r>
              <a:rPr lang="zh-TW" altLang="en-US" sz="1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祝各位會考</a:t>
            </a:r>
            <a:r>
              <a:rPr lang="zh-TW" altLang="en-US" sz="1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加油</a:t>
            </a:r>
            <a:r>
              <a:rPr lang="en-US" altLang="zh-TW" sz="1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!!!</a:t>
            </a:r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謝謝大家♡</a:t>
            </a:r>
          </a:p>
        </p:txBody>
      </p:sp>
    </p:spTree>
    <p:extLst>
      <p:ext uri="{BB962C8B-B14F-4D97-AF65-F5344CB8AC3E}">
        <p14:creationId xmlns:p14="http://schemas.microsoft.com/office/powerpoint/2010/main" val="56096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飛機雲</Template>
  <TotalTime>86</TotalTime>
  <Words>144</Words>
  <Application>Microsoft Office PowerPoint</Application>
  <PresentationFormat>寬螢幕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Malgun Gothic</vt:lpstr>
      <vt:lpstr>新細明體</vt:lpstr>
      <vt:lpstr>標楷體</vt:lpstr>
      <vt:lpstr>Arial</vt:lpstr>
      <vt:lpstr>Century Gothic</vt:lpstr>
      <vt:lpstr>飛機雲</vt:lpstr>
      <vt:lpstr>關於會考_(:3 」∠ )_</vt:lpstr>
      <vt:lpstr>會考前</vt:lpstr>
      <vt:lpstr>會考中</vt:lpstr>
      <vt:lpstr>會考後</vt:lpstr>
      <vt:lpstr>為什麼選擇永平高中</vt:lpstr>
      <vt:lpstr>祝各位會考加油!!!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關於會考</dc:title>
  <dc:creator>User1</dc:creator>
  <cp:lastModifiedBy>User1</cp:lastModifiedBy>
  <cp:revision>17</cp:revision>
  <dcterms:created xsi:type="dcterms:W3CDTF">2019-03-03T14:49:03Z</dcterms:created>
  <dcterms:modified xsi:type="dcterms:W3CDTF">2019-03-12T13:05:26Z</dcterms:modified>
</cp:coreProperties>
</file>