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</p:sldMasterIdLst>
  <p:notesMasterIdLst>
    <p:notesMasterId r:id="rId12"/>
  </p:notesMasterIdLst>
  <p:handoutMasterIdLst>
    <p:handoutMasterId r:id="rId13"/>
  </p:handoutMasterIdLst>
  <p:sldIdLst>
    <p:sldId id="282" r:id="rId4"/>
    <p:sldId id="283" r:id="rId5"/>
    <p:sldId id="284" r:id="rId6"/>
    <p:sldId id="285" r:id="rId7"/>
    <p:sldId id="290" r:id="rId8"/>
    <p:sldId id="286" r:id="rId9"/>
    <p:sldId id="287" r:id="rId10"/>
    <p:sldId id="288" r:id="rId11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1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日期預留位置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078EF4D-11A9-468E-947C-7E77FC2730EE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2019/3/15</a:t>
            </a:fld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AA006804-164C-4CDA-8F38-2D5258C292C6}" type="datetime1">
              <a:rPr lang="zh-TW" altLang="en-US" smtClean="0"/>
              <a:pPr/>
              <a:t>2019/3/15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8530193B-564F-4854-8A52-728F3FB19C8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11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圖片預留位置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插入或拖放您的相片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簡報標題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450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文字預留位置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1511250"/>
            <a:ext cx="4500000" cy="46800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CD4FE60C-ACE5-4516-8CB6-EEDD96DB735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916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2900" y="1511476"/>
            <a:ext cx="2916000" cy="4679249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1" name="文字預留位置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13800" y="1511475"/>
            <a:ext cx="2916000" cy="467925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1764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0450" y="1512000"/>
            <a:ext cx="1764000" cy="467925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3" name="文字預留位置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8900" y="1512000"/>
            <a:ext cx="1764000" cy="467925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5" name="文字預留位置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07350" y="1507535"/>
            <a:ext cx="1764000" cy="467925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7" name="文字預留位置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5800" y="1507535"/>
            <a:ext cx="1764000" cy="4683715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頁尾預留位置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4" name="投影片編號預留位置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預留位置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3" name="投影片編號預留位置 2">
            <a:extLst>
              <a:ext uri="{FF2B5EF4-FFF2-40B4-BE49-F238E27FC236}">
                <a16:creationId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簡報標題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圖片預留位置 1">
            <a:extLst>
              <a:ext uri="{FF2B5EF4-FFF2-40B4-BE49-F238E27FC236}">
                <a16:creationId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插入或拖放您的相片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簡報標題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相片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圖片預留位置 1">
            <a:extLst>
              <a:ext uri="{FF2B5EF4-FFF2-40B4-BE49-F238E27FC236}">
                <a16:creationId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/>
              <a:t>插入或拖放您的相片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807950"/>
            <a:ext cx="5184913" cy="432000"/>
          </a:xfrm>
        </p:spPr>
        <p:txBody>
          <a:bodyPr rtlCol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 rtlCol="0"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相片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9" name="圖片預留位置 6">
            <a:extLst>
              <a:ext uri="{FF2B5EF4-FFF2-40B4-BE49-F238E27FC236}">
                <a16:creationId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/>
              <a:t>插入或拖放您的相片</a:t>
            </a:r>
            <a:endParaRPr lang="zh-TW" altLang="en-US" dirty="0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比較左方預留位置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4500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2" name="比較左方預留位置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8" name="文字預留位置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2020359"/>
            <a:ext cx="4500000" cy="4170891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型相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預留位置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/>
              <a:t>插入或拖放您的相片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rtlCol="0"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輸入您的標題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2" name="投影片編號預留位置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感謝您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rtlCol="0"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感謝您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0" name="文字預留位置 5">
            <a:extLst>
              <a:ext uri="{FF2B5EF4-FFF2-40B4-BE49-F238E27FC236}">
                <a16:creationId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 rtlCol="0"/>
          <a:lstStyle>
            <a:lvl1pPr marL="0" indent="0" algn="r">
              <a:buNone/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全名</a:t>
            </a:r>
            <a:endParaRPr lang="zh-TW" altLang="en-US" dirty="0"/>
          </a:p>
        </p:txBody>
      </p:sp>
      <p:sp>
        <p:nvSpPr>
          <p:cNvPr id="12" name="文字預留位置 6">
            <a:extLst>
              <a:ext uri="{FF2B5EF4-FFF2-40B4-BE49-F238E27FC236}">
                <a16:creationId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電話號碼</a:t>
            </a:r>
            <a:endParaRPr lang="zh-TW" altLang="en-US" dirty="0"/>
          </a:p>
        </p:txBody>
      </p:sp>
      <p:sp>
        <p:nvSpPr>
          <p:cNvPr id="13" name="文字預留位置 7">
            <a:extLst>
              <a:ext uri="{FF2B5EF4-FFF2-40B4-BE49-F238E27FC236}">
                <a16:creationId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電子郵件或社交媒體控制代碼</a:t>
            </a:r>
            <a:endParaRPr lang="zh-TW" altLang="en-US" dirty="0"/>
          </a:p>
        </p:txBody>
      </p:sp>
      <p:sp>
        <p:nvSpPr>
          <p:cNvPr id="14" name="文字預留位置 8">
            <a:extLst>
              <a:ext uri="{FF2B5EF4-FFF2-40B4-BE49-F238E27FC236}">
                <a16:creationId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公司網站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預留位置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9630116" y="6449411"/>
            <a:ext cx="1476000" cy="220313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 rtl="0">
              <a:lnSpc>
                <a:spcPts val="1400"/>
              </a:lnSpc>
            </a:pPr>
            <a:r>
              <a:rPr lang="zh-TW" altLang="en-US" sz="1600" b="1" spc="-10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第一</a:t>
            </a:r>
            <a:r>
              <a:rPr lang="zh-TW" altLang="en-US" sz="1600" b="1" spc="-1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顧問</a:t>
            </a:r>
            <a:endParaRPr lang="zh-TW" altLang="en-US" sz="1600" b="1" spc="-1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  <a:sym typeface="Microsoft JhengHei UI" panose="020B0604030504040204" pitchFamily="34" charset="-120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字方塊 15">
            <a:extLst>
              <a:ext uri="{FF2B5EF4-FFF2-40B4-BE49-F238E27FC236}">
                <a16:creationId xmlns:a16="http://schemas.microsoft.com/office/drawing/2014/main" id="{E2F2BFDF-E9F2-4569-A9F2-E1FFCB7FB82D}"/>
              </a:ext>
            </a:extLst>
          </p:cNvPr>
          <p:cNvSpPr txBox="1"/>
          <p:nvPr/>
        </p:nvSpPr>
        <p:spPr>
          <a:xfrm>
            <a:off x="5084669" y="4125983"/>
            <a:ext cx="2000571" cy="395424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 rtl="0">
              <a:lnSpc>
                <a:spcPts val="1400"/>
              </a:lnSpc>
            </a:pPr>
            <a:r>
              <a:rPr lang="zh-TW" altLang="en-US" sz="1600" b="1" spc="-1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松山家商 </a:t>
            </a:r>
            <a:r>
              <a:rPr lang="en-US" altLang="zh-TW" sz="1600" b="1" spc="-1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112</a:t>
            </a:r>
            <a:r>
              <a:rPr lang="zh-TW" altLang="en-US" sz="1600" b="1" spc="-1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 林宛萱</a:t>
            </a:r>
            <a:endParaRPr lang="en-US" altLang="zh-TW" sz="1600" b="1" spc="-100" baseline="0" dirty="0">
              <a:solidFill>
                <a:schemeClr val="tx1">
                  <a:lumMod val="50000"/>
                  <a:lumOff val="5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  <a:p>
            <a:pPr algn="r" rtl="0">
              <a:lnSpc>
                <a:spcPts val="1400"/>
              </a:lnSpc>
            </a:pPr>
            <a:endParaRPr lang="zh-TW" altLang="en-US" sz="1600" b="1" spc="-100" baseline="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990" y="4762499"/>
            <a:ext cx="6798250" cy="1153491"/>
          </a:xfrm>
        </p:spPr>
        <p:txBody>
          <a:bodyPr rtlCol="0" anchor="ctr" anchorCtr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選擇高職</a:t>
            </a:r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pic>
        <p:nvPicPr>
          <p:cNvPr id="18" name="圖片預留位置 17">
            <a:extLst>
              <a:ext uri="{FF2B5EF4-FFF2-40B4-BE49-F238E27FC236}">
                <a16:creationId xmlns:a16="http://schemas.microsoft.com/office/drawing/2014/main" id="{2411CA0B-8E20-7C48-9074-8D57423981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r="379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48D0E2-F2C3-48C0-A53E-7A4232963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1390" y="1250671"/>
            <a:ext cx="2599085" cy="1674470"/>
          </a:xfrm>
        </p:spPr>
        <p:txBody>
          <a:bodyPr/>
          <a:lstStyle/>
          <a:p>
            <a:pPr algn="ctr"/>
            <a:r>
              <a:rPr lang="zh-TW" altLang="en-US" sz="8800" dirty="0"/>
              <a:t>高中？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A04FABA-6E2E-48C4-9ABD-4FD446BA5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1203093" y="4557195"/>
            <a:ext cx="45719" cy="45719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7A671DC-87B1-4449-BF32-1C367229FD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altLang="zh-TW" smtClean="0"/>
              <a:pPr/>
              <a:t>2</a:t>
            </a:fld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A7A741A-867E-4F05-9EDF-9D08CB17551F}"/>
              </a:ext>
            </a:extLst>
          </p:cNvPr>
          <p:cNvSpPr txBox="1"/>
          <p:nvPr/>
        </p:nvSpPr>
        <p:spPr>
          <a:xfrm>
            <a:off x="5057775" y="1601702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高職</a:t>
            </a:r>
            <a:r>
              <a:rPr lang="zh-TW" altLang="en-US" sz="8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CD8F2AC-411F-4A74-9CEC-AE0D84008ABE}"/>
              </a:ext>
            </a:extLst>
          </p:cNvPr>
          <p:cNvSpPr/>
          <p:nvPr/>
        </p:nvSpPr>
        <p:spPr>
          <a:xfrm>
            <a:off x="466080" y="5201421"/>
            <a:ext cx="3629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不管是高中高職，都一樣好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4C87A3F-A273-41AE-AE27-492160FFFEF3}"/>
              </a:ext>
            </a:extLst>
          </p:cNvPr>
          <p:cNvSpPr/>
          <p:nvPr/>
        </p:nvSpPr>
        <p:spPr>
          <a:xfrm>
            <a:off x="10191750" y="6267450"/>
            <a:ext cx="1078231" cy="408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800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0DAED27-ECEB-4CAD-AEF9-320D749F5D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altLang="zh-TW" smtClean="0"/>
              <a:pPr/>
              <a:t>3</a:t>
            </a:fld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C39451C-B1DE-4125-8972-5B3807E8B2AE}"/>
              </a:ext>
            </a:extLst>
          </p:cNvPr>
          <p:cNvSpPr txBox="1"/>
          <p:nvPr/>
        </p:nvSpPr>
        <p:spPr>
          <a:xfrm>
            <a:off x="381000" y="762000"/>
            <a:ext cx="86485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選擇高職有比較輕鬆嗎？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FAF4844-1E79-490F-A160-426E460FDE97}"/>
              </a:ext>
            </a:extLst>
          </p:cNvPr>
          <p:cNvSpPr txBox="1"/>
          <p:nvPr/>
        </p:nvSpPr>
        <p:spPr>
          <a:xfrm>
            <a:off x="381000" y="4734342"/>
            <a:ext cx="51339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並不會，高職也非常辛苦</a:t>
            </a:r>
            <a:endParaRPr lang="en-US" altLang="zh-TW" sz="4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zh-TW" altLang="en-US" sz="4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0ACD4AB-F112-4B7A-B9B6-DFF069208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707" y="6334678"/>
            <a:ext cx="1079086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5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1C623CE-B0C3-4C26-A266-C47F6620AC8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US" altLang="zh-TW" smtClean="0"/>
              <a:pPr rtl="0"/>
              <a:t>4</a:t>
            </a:fld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9067EC8-47E7-4E96-98D5-0A0ED7230444}"/>
              </a:ext>
            </a:extLst>
          </p:cNvPr>
          <p:cNvSpPr txBox="1"/>
          <p:nvPr/>
        </p:nvSpPr>
        <p:spPr>
          <a:xfrm>
            <a:off x="367990" y="479502"/>
            <a:ext cx="91997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我對讀書沒興趣，我該選擇高職嗎？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AAC7CBF-276D-4281-AA30-9F2B1B092859}"/>
              </a:ext>
            </a:extLst>
          </p:cNvPr>
          <p:cNvSpPr txBox="1"/>
          <p:nvPr/>
        </p:nvSpPr>
        <p:spPr>
          <a:xfrm>
            <a:off x="466080" y="3875307"/>
            <a:ext cx="49065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請找到自己的方向，三思過再做決定，高職也很辛苦</a:t>
            </a:r>
            <a:endParaRPr lang="en-US" altLang="zh-TW" sz="4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94F8CA1-61ED-4022-AC88-B9EA54438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807" y="6363650"/>
            <a:ext cx="1079086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5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F17223D-A750-4809-B9E3-B0D362C1B07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US" altLang="zh-TW" smtClean="0"/>
              <a:pPr rtl="0"/>
              <a:t>5</a:t>
            </a:fld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17FC109-E9B3-4EE1-879F-342059855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557" y="6334678"/>
            <a:ext cx="1079086" cy="408467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D12C44D4-789A-4135-943D-199989C70E97}"/>
              </a:ext>
            </a:extLst>
          </p:cNvPr>
          <p:cNvSpPr txBox="1"/>
          <p:nvPr/>
        </p:nvSpPr>
        <p:spPr>
          <a:xfrm>
            <a:off x="438150" y="676275"/>
            <a:ext cx="7712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廣告設計科的術科</a:t>
            </a:r>
            <a:r>
              <a:rPr lang="en-US" altLang="zh-TW" sz="5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&amp;</a:t>
            </a:r>
            <a:r>
              <a:rPr lang="zh-TW" altLang="en-US" sz="5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出路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27CF35D-043C-4AF7-A774-1EF577968F50}"/>
              </a:ext>
            </a:extLst>
          </p:cNvPr>
          <p:cNvSpPr txBox="1"/>
          <p:nvPr/>
        </p:nvSpPr>
        <p:spPr>
          <a:xfrm>
            <a:off x="227764" y="2210697"/>
            <a:ext cx="112197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設計師、自行創業、美術顧問、印刷業者</a:t>
            </a:r>
            <a:r>
              <a:rPr lang="en-US" altLang="zh-TW" sz="4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……</a:t>
            </a:r>
            <a:endParaRPr lang="zh-TW" altLang="en-US" sz="4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49135CD-6F48-4C4A-B1AB-0C491C4C1D0D}"/>
              </a:ext>
            </a:extLst>
          </p:cNvPr>
          <p:cNvSpPr txBox="1"/>
          <p:nvPr/>
        </p:nvSpPr>
        <p:spPr>
          <a:xfrm>
            <a:off x="609600" y="3952875"/>
            <a:ext cx="8084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而我們必須在高一時考丙級執照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118BEB6-96B1-4C37-A587-27B76100F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463" y="0"/>
            <a:ext cx="5145024" cy="68580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66BB5D4F-B7A8-462E-8EA5-AC128900D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0" y="0"/>
            <a:ext cx="9141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8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42E026A-9909-458F-A59B-19A9F678005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US" altLang="zh-TW" smtClean="0"/>
              <a:pPr rtl="0"/>
              <a:t>6</a:t>
            </a:fld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7C877A7-87AE-4EE4-A572-FD7123AC180C}"/>
              </a:ext>
            </a:extLst>
          </p:cNvPr>
          <p:cNvSpPr txBox="1"/>
          <p:nvPr/>
        </p:nvSpPr>
        <p:spPr>
          <a:xfrm>
            <a:off x="2330605" y="412595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選擇高職要點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B04A085-27DF-4D39-8A5F-7DA6C1881DE7}"/>
              </a:ext>
            </a:extLst>
          </p:cNvPr>
          <p:cNvSpPr txBox="1"/>
          <p:nvPr/>
        </p:nvSpPr>
        <p:spPr>
          <a:xfrm>
            <a:off x="945610" y="2202366"/>
            <a:ext cx="757130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72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想清楚</a:t>
            </a:r>
            <a:endParaRPr lang="en-US" altLang="zh-TW" sz="72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endParaRPr lang="en-US" altLang="zh-TW" sz="72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lang="zh-TW" altLang="en-US" sz="72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一定要和家人溝通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F81DF5C-E779-48E8-9235-A4F8E107D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607" y="6267607"/>
            <a:ext cx="1079086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7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5C13251-6802-41F7-B9C5-574CD13A7EA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US" altLang="zh-TW" smtClean="0"/>
              <a:pPr rtl="0"/>
              <a:t>7</a:t>
            </a:fld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0D2B2FB-2EE1-4BB4-B5F3-92802592ACCF}"/>
              </a:ext>
            </a:extLst>
          </p:cNvPr>
          <p:cNvSpPr txBox="1"/>
          <p:nvPr/>
        </p:nvSpPr>
        <p:spPr>
          <a:xfrm>
            <a:off x="3356516" y="2486723"/>
            <a:ext cx="37144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Q &amp; A</a:t>
            </a:r>
            <a:endParaRPr lang="zh-TW" altLang="en-US" sz="9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9253720-D911-466E-9BC0-BCEAA8539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857" y="6334678"/>
            <a:ext cx="1079086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2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CA40461-6DFD-4425-B716-25D030FD110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US" altLang="zh-TW" smtClean="0"/>
              <a:pPr rtl="0"/>
              <a:t>8</a:t>
            </a:fld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8905D2D-8747-47F5-B8D1-B365258BCE92}"/>
              </a:ext>
            </a:extLst>
          </p:cNvPr>
          <p:cNvSpPr txBox="1"/>
          <p:nvPr/>
        </p:nvSpPr>
        <p:spPr>
          <a:xfrm>
            <a:off x="6969512" y="5755419"/>
            <a:ext cx="2220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THANKS.</a:t>
            </a:r>
            <a:endParaRPr lang="zh-TW" altLang="en-US" sz="36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4A35C36-24C3-453E-92CB-B2E760C17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382" y="6305707"/>
            <a:ext cx="1079086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505_TF16411245.potx" id="{567857FF-B375-45FF-A8C2-7835F35CECA4}" vid="{5AC1984C-DBF7-4AE8-AC2F-A0A08EBFC5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8A784AD-7888-482C-A72A-80D306396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61CFE-D4DA-4753-A9A5-D482B9609A35}">
  <ds:schemaRefs>
    <ds:schemaRef ds:uri="http://purl.org/dc/elements/1.1/"/>
    <ds:schemaRef ds:uri="http://schemas.microsoft.com/sharepoint/v3"/>
    <ds:schemaRef ds:uri="http://schemas.openxmlformats.org/package/2006/metadata/core-properties"/>
    <ds:schemaRef ds:uri="6dc4bcd6-49db-4c07-9060-8acfc67cef9f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fb0879af-3eba-417a-a55a-ffe6dcd6ca7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極簡彩色簡報</Template>
  <TotalTime>0</TotalTime>
  <Words>112</Words>
  <Application>Microsoft Office PowerPoint</Application>
  <PresentationFormat>寬螢幕</PresentationFormat>
  <Paragraphs>26</Paragraphs>
  <Slides>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Microsoft JhengHei UI</vt:lpstr>
      <vt:lpstr>Microsoft YaHei UI</vt:lpstr>
      <vt:lpstr>Arial</vt:lpstr>
      <vt:lpstr>Times New Roman</vt:lpstr>
      <vt:lpstr>Office 佈景主題</vt:lpstr>
      <vt:lpstr>選擇高職</vt:lpstr>
      <vt:lpstr>高中？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2019-03-05T13:04:25Z</dcterms:created>
  <dcterms:modified xsi:type="dcterms:W3CDTF">2019-03-15T00:49:52Z</dcterms:modified>
</cp:coreProperties>
</file>