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fe68f17c6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fe68f17c6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e68f17c6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e68f17c6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fe68f17c6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fe68f17c6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fe68f17c6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fe68f17c6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fe68f17c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fe68f17c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298018bf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298018bf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fe68f17c6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fe68f17c6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298018b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298018b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98018bf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98018bf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4.jpg"/><Relationship Id="rId7" Type="http://schemas.openxmlformats.org/officeDocument/2006/relationships/image" Target="../media/image7.jpg"/><Relationship Id="rId8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7912" l="0" r="0" t="0"/>
          <a:stretch/>
        </p:blipFill>
        <p:spPr>
          <a:xfrm>
            <a:off x="2957350" y="486825"/>
            <a:ext cx="2773551" cy="14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19048" l="3804" r="1328" t="0"/>
          <a:stretch/>
        </p:blipFill>
        <p:spPr>
          <a:xfrm>
            <a:off x="5742390" y="179263"/>
            <a:ext cx="2722611" cy="1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311700" y="3972275"/>
            <a:ext cx="2589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郭映妤分享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0550" y="1968500"/>
            <a:ext cx="2221440" cy="14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7">
            <a:alphaModFix/>
          </a:blip>
          <a:srcRect b="40937" l="38930" r="48439" t="49553"/>
          <a:stretch/>
        </p:blipFill>
        <p:spPr>
          <a:xfrm>
            <a:off x="6417925" y="1727975"/>
            <a:ext cx="1759399" cy="87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1968500"/>
            <a:ext cx="1845925" cy="18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204200" y="286500"/>
            <a:ext cx="3803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lt1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希望你能知道......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1206125" y="1068400"/>
            <a:ext cx="4556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會考不是全部、成績不是全部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你能做的，是拚一次，看看你做事的能耐到底有多大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最後的結果，在你的一番拚搏後將不再那麼重要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因為你帶走的，遠比片面的成績有價值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期待你能在準備會考的路上，多認識自己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期待你能在未來靠一路所學選擇所愛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不論到底去了哪裡，一定是最適合你的地</a:t>
            </a:r>
            <a:r>
              <a:rPr b="1" lang="zh-TW" sz="1500">
                <a:highlight>
                  <a:srgbClr val="F4D8D5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方。</a:t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854075" y="739350"/>
            <a:ext cx="18801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497150" y="210350"/>
            <a:ext cx="19314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通用撇步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Google Shape;72;p14"/>
          <p:cNvSpPr txBox="1"/>
          <p:nvPr/>
        </p:nvSpPr>
        <p:spPr>
          <a:xfrm rot="10800000">
            <a:off x="5251700" y="1562900"/>
            <a:ext cx="2997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1601850" y="803200"/>
            <a:ext cx="5940300" cy="38496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924175" y="803193"/>
            <a:ext cx="5245500" cy="4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寫考卷(考試)也是複習</a:t>
            </a: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的一種</a:t>
            </a: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考卷錯的地方確實訂正，用不同顏色的筆訂正，</a:t>
            </a:r>
            <a:r>
              <a:rPr b="1" lang="zh-TW" sz="22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不要把寫錯的地方塗掉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讀書讀到自己弱的地方，用</a:t>
            </a:r>
            <a:r>
              <a:rPr b="1" lang="zh-TW" sz="22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標籤紙標起來</a:t>
            </a: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，或者把那頁摺起來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閱讀文章，認為是重點的畫底線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懂得割捨，只留下真正重要的東西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89375" y="95750"/>
            <a:ext cx="36501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如何進行得更順利？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1480200" y="719275"/>
            <a:ext cx="6183600" cy="40896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3400959" y="784675"/>
            <a:ext cx="5130900" cy="3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呼朋引伴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冷靜下來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獎勵機制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心無旁</a:t>
            </a: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鶩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適時休息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Char char="●"/>
            </a:pPr>
            <a:r>
              <a:rPr b="1"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進度表</a:t>
            </a:r>
            <a:endParaRPr b="1"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593550" y="611750"/>
            <a:ext cx="4026600" cy="20601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395650" y="293550"/>
            <a:ext cx="1314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國文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864550" y="293550"/>
            <a:ext cx="3631200" cy="3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培養閱讀速度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文言文看不懂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○"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看選項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4880075" y="450175"/>
            <a:ext cx="4026600" cy="39570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4880075" y="108125"/>
            <a:ext cx="11745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英</a:t>
            </a: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文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520475" y="750900"/>
            <a:ext cx="2846100" cy="38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特殊動詞變化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文法搭配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片語&amp;介系詞用法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Char char="●"/>
            </a:pPr>
            <a:r>
              <a:rPr b="1"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閱讀更要記得畫線，因為比中文難讀</a:t>
            </a:r>
            <a:endParaRPr b="1"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593550" y="611750"/>
            <a:ext cx="3434700" cy="39570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268025" y="363750"/>
            <a:ext cx="11040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數學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868425" y="1017750"/>
            <a:ext cx="3072000" cy="29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icrosoft JhengHei"/>
              <a:buChar char="●"/>
            </a:pPr>
            <a:r>
              <a:rPr lang="zh-TW" sz="17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每天數學20題!!</a:t>
            </a:r>
            <a:r>
              <a:rPr lang="zh-TW" sz="17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sz="1700">
              <a:solidFill>
                <a:srgbClr val="FFFFFF"/>
              </a:solidFill>
              <a:highlight>
                <a:srgbClr val="1C4587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highlight>
                <a:srgbClr val="1C4587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會考前多練習</a:t>
            </a: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非選題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，確保手感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不管是第六冊還是複習的數學範圍，</a:t>
            </a: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每天都要寫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，維持習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慣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icrosoft JhengHei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先理解、再訂正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4544350" y="363750"/>
            <a:ext cx="4321200" cy="25077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4659850" y="196050"/>
            <a:ext cx="1104000" cy="17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自然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5639025" y="369600"/>
            <a:ext cx="28845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highlight>
                  <a:srgbClr val="D9D9D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生物&amp;地科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icrosoft JhengHei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背 + </a:t>
            </a:r>
            <a:r>
              <a:rPr lang="zh-TW" sz="17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自己畫圖</a:t>
            </a:r>
            <a:endParaRPr sz="1700">
              <a:solidFill>
                <a:srgbClr val="FFFFFF"/>
              </a:solidFill>
              <a:highlight>
                <a:srgbClr val="1C4587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icrosoft JhengHei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sz="1700">
                <a:solidFill>
                  <a:srgbClr val="FFFFFF"/>
                </a:solidFill>
                <a:highlight>
                  <a:srgbClr val="1C458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表格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整理，比較、相同類型放一起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highlight>
                  <a:srgbClr val="D9D9D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理化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Microsoft JhengHei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多算，仿照數學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電池的部分可以多</a:t>
            </a: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畫圖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204200" y="286500"/>
            <a:ext cx="3803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1206125" y="1068400"/>
            <a:ext cx="4556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4438" y="0"/>
            <a:ext cx="35351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432225" y="856325"/>
            <a:ext cx="4139700" cy="3712500"/>
          </a:xfrm>
          <a:prstGeom prst="wedgeRoundRectCallout">
            <a:avLst>
              <a:gd fmla="val -41116" name="adj1"/>
              <a:gd fmla="val 57006" name="adj2"/>
              <a:gd fmla="val 0" name="adj3"/>
            </a:avLst>
          </a:prstGeom>
          <a:gradFill>
            <a:gsLst>
              <a:gs pos="0">
                <a:srgbClr val="F4CCCC"/>
              </a:gs>
              <a:gs pos="100000">
                <a:srgbClr val="F6B26B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5001500" y="602100"/>
            <a:ext cx="3728400" cy="3712500"/>
          </a:xfrm>
          <a:prstGeom prst="wedgeEllipseCallout">
            <a:avLst>
              <a:gd fmla="val 29664" name="adj1"/>
              <a:gd fmla="val -52838" name="adj2"/>
            </a:avLst>
          </a:prstGeom>
          <a:gradFill>
            <a:gsLst>
              <a:gs pos="0">
                <a:srgbClr val="F5D6D6"/>
              </a:gs>
              <a:gs pos="100000">
                <a:srgbClr val="D96868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5585900" y="856325"/>
            <a:ext cx="2559600" cy="1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到了三下，</a:t>
            </a: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模考比重漸漸大於段考</a:t>
            </a: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，但</a:t>
            </a: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不代表放掉段考</a:t>
            </a: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，而是平常就記起來，因為沒</a:t>
            </a: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有</a:t>
            </a: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其餘的時間能讓你再複習第六冊了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先複習弱的</a:t>
            </a: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再複習強的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261600" y="511675"/>
            <a:ext cx="1008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lt1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社會</a:t>
            </a:r>
            <a:endParaRPr sz="3000">
              <a:solidFill>
                <a:schemeClr val="lt1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1349625" y="268325"/>
            <a:ext cx="2259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往往被譽為</a:t>
            </a: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最好讀起來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的科目!不要輕易放棄他們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1037325" y="1125000"/>
            <a:ext cx="2929500" cy="25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icrosoft JhengHei"/>
              <a:buChar char="●"/>
            </a:pP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善用表格</a:t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icrosoft JhengHei"/>
              <a:buChar char="●"/>
            </a:pP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自製筆記</a:t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icrosoft JhengHei"/>
              <a:buChar char="●"/>
            </a:pP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多方比較</a:t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icrosoft JhengHei"/>
              <a:buChar char="●"/>
            </a:pPr>
            <a:r>
              <a:rPr b="1"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三科整合</a:t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重點在於清楚明瞭有條理</a:t>
            </a:r>
            <a:endParaRPr b="1" sz="19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134" name="Google Shape;134;p19"/>
          <p:cNvSpPr txBox="1"/>
          <p:nvPr/>
        </p:nvSpPr>
        <p:spPr>
          <a:xfrm>
            <a:off x="7166450" y="268325"/>
            <a:ext cx="1818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  <a:highlight>
                  <a:srgbClr val="134F5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讀書比重</a:t>
            </a:r>
            <a:endParaRPr sz="3000">
              <a:solidFill>
                <a:srgbClr val="FFFFFF"/>
              </a:solidFill>
              <a:highlight>
                <a:srgbClr val="134F5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204200" y="286500"/>
            <a:ext cx="3803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206125" y="1068400"/>
            <a:ext cx="4556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 b="2458" l="619" r="2612" t="6483"/>
          <a:stretch/>
        </p:blipFill>
        <p:spPr>
          <a:xfrm>
            <a:off x="204200" y="196538"/>
            <a:ext cx="4976950" cy="46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5">
            <a:alphaModFix/>
          </a:blip>
          <a:srcRect b="14251" l="10583" r="45375" t="15196"/>
          <a:stretch/>
        </p:blipFill>
        <p:spPr>
          <a:xfrm>
            <a:off x="5870125" y="78300"/>
            <a:ext cx="2303649" cy="49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204200" y="286500"/>
            <a:ext cx="3803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1206125" y="1068400"/>
            <a:ext cx="4556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4D8D5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 b="4664" l="0" r="0" t="24867"/>
          <a:stretch/>
        </p:blipFill>
        <p:spPr>
          <a:xfrm>
            <a:off x="947550" y="169875"/>
            <a:ext cx="6817000" cy="48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