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2" r:id="rId2"/>
    <p:sldId id="276" r:id="rId3"/>
    <p:sldId id="285" r:id="rId4"/>
    <p:sldId id="277" r:id="rId5"/>
    <p:sldId id="279" r:id="rId6"/>
    <p:sldId id="278" r:id="rId7"/>
    <p:sldId id="280" r:id="rId8"/>
    <p:sldId id="281" r:id="rId9"/>
    <p:sldId id="258" r:id="rId10"/>
    <p:sldId id="284" r:id="rId11"/>
    <p:sldId id="259" r:id="rId12"/>
    <p:sldId id="282" r:id="rId13"/>
    <p:sldId id="283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B9B"/>
    <a:srgbClr val="F5D7E1"/>
    <a:srgbClr val="CE748E"/>
    <a:srgbClr val="EEACB6"/>
    <a:srgbClr val="C47975"/>
    <a:srgbClr val="945200"/>
    <a:srgbClr val="941100"/>
    <a:srgbClr val="009193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5854"/>
    <p:restoredTop sz="71818"/>
  </p:normalViewPr>
  <p:slideViewPr>
    <p:cSldViewPr snapToGrid="0" snapToObjects="1" showGuides="1">
      <p:cViewPr varScale="1">
        <p:scale>
          <a:sx n="80" d="100"/>
          <a:sy n="80" d="100"/>
        </p:scale>
        <p:origin x="2360" y="18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8A228-9BD7-B542-B7F8-A3AC630B34AE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23067-D270-FE4D-B49F-3209E4611A2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0789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TW" dirty="0"/>
              <a:t>https://</a:t>
            </a:r>
            <a:r>
              <a:rPr kumimoji="1" lang="en" altLang="zh-TW" dirty="0" err="1"/>
              <a:t>www.youtube.com</a:t>
            </a:r>
            <a:r>
              <a:rPr kumimoji="1" lang="en" altLang="zh-TW" dirty="0"/>
              <a:t>/</a:t>
            </a:r>
            <a:r>
              <a:rPr kumimoji="1" lang="en" altLang="zh-TW" dirty="0" err="1"/>
              <a:t>watch?v</a:t>
            </a:r>
            <a:r>
              <a:rPr kumimoji="1" lang="en" altLang="zh-TW"/>
              <a:t>=1YPf424ERD0</a:t>
            </a:r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23067-D270-FE4D-B49F-3209E4611A28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843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23067-D270-FE4D-B49F-3209E4611A28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245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32A7D4-C80E-AC41-AD43-D173BA42B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3ACA527-A0D2-2D49-B6F9-6F8640D52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7D9F1B-0D66-6545-948F-60A508297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3E4C60-3CC0-C646-96D2-99EFE3751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8F49E3-87BD-8D4A-A9FA-7FA72C57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9614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15">
            <a:extLst>
              <a:ext uri="{FF2B5EF4-FFF2-40B4-BE49-F238E27FC236}">
                <a16:creationId xmlns:a16="http://schemas.microsoft.com/office/drawing/2014/main" id="{5EAE8EAB-E554-B74F-BCB1-E8B06F612BB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직사각형 6">
              <a:extLst>
                <a:ext uri="{FF2B5EF4-FFF2-40B4-BE49-F238E27FC236}">
                  <a16:creationId xmlns:a16="http://schemas.microsoft.com/office/drawing/2014/main" id="{9D26F8BD-CDF8-6140-8E65-6CB718F9715D}"/>
                </a:ext>
              </a:extLst>
            </p:cNvPr>
            <p:cNvSpPr/>
            <p:nvPr/>
          </p:nvSpPr>
          <p:spPr>
            <a:xfrm>
              <a:off x="0" y="609600"/>
              <a:ext cx="12192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0398CDB9-B49E-B04D-BA81-C74890C1117A}"/>
                </a:ext>
              </a:extLst>
            </p:cNvPr>
            <p:cNvSpPr/>
            <p:nvPr/>
          </p:nvSpPr>
          <p:spPr>
            <a:xfrm>
              <a:off x="673100" y="0"/>
              <a:ext cx="18000" cy="6858000"/>
            </a:xfrm>
            <a:prstGeom prst="rect">
              <a:avLst/>
            </a:prstGeom>
            <a:solidFill>
              <a:srgbClr val="FF7876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직사각형 7">
              <a:extLst>
                <a:ext uri="{FF2B5EF4-FFF2-40B4-BE49-F238E27FC236}">
                  <a16:creationId xmlns:a16="http://schemas.microsoft.com/office/drawing/2014/main" id="{FA21F85A-3B6E-8443-A975-CF7603164D61}"/>
                </a:ext>
              </a:extLst>
            </p:cNvPr>
            <p:cNvSpPr/>
            <p:nvPr/>
          </p:nvSpPr>
          <p:spPr>
            <a:xfrm>
              <a:off x="0" y="1307447"/>
              <a:ext cx="12192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직사각형 8">
              <a:extLst>
                <a:ext uri="{FF2B5EF4-FFF2-40B4-BE49-F238E27FC236}">
                  <a16:creationId xmlns:a16="http://schemas.microsoft.com/office/drawing/2014/main" id="{DC33CDED-7DFD-C244-92A5-CDFB041FDB55}"/>
                </a:ext>
              </a:extLst>
            </p:cNvPr>
            <p:cNvSpPr/>
            <p:nvPr/>
          </p:nvSpPr>
          <p:spPr>
            <a:xfrm>
              <a:off x="0" y="2005294"/>
              <a:ext cx="12192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직사각형 9">
              <a:extLst>
                <a:ext uri="{FF2B5EF4-FFF2-40B4-BE49-F238E27FC236}">
                  <a16:creationId xmlns:a16="http://schemas.microsoft.com/office/drawing/2014/main" id="{DE267518-8821-D449-8113-E93C3EF7DAA9}"/>
                </a:ext>
              </a:extLst>
            </p:cNvPr>
            <p:cNvSpPr/>
            <p:nvPr/>
          </p:nvSpPr>
          <p:spPr>
            <a:xfrm>
              <a:off x="0" y="2703141"/>
              <a:ext cx="12192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7B903B71-A35C-6249-A8C2-4EC1C9F48F24}"/>
                </a:ext>
              </a:extLst>
            </p:cNvPr>
            <p:cNvSpPr/>
            <p:nvPr/>
          </p:nvSpPr>
          <p:spPr>
            <a:xfrm>
              <a:off x="0" y="3400988"/>
              <a:ext cx="12192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직사각형 11">
              <a:extLst>
                <a:ext uri="{FF2B5EF4-FFF2-40B4-BE49-F238E27FC236}">
                  <a16:creationId xmlns:a16="http://schemas.microsoft.com/office/drawing/2014/main" id="{7A7EABE0-CA6A-A048-9F5E-4F37750F0916}"/>
                </a:ext>
              </a:extLst>
            </p:cNvPr>
            <p:cNvSpPr/>
            <p:nvPr/>
          </p:nvSpPr>
          <p:spPr>
            <a:xfrm>
              <a:off x="0" y="4098835"/>
              <a:ext cx="12192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직사각형 12">
              <a:extLst>
                <a:ext uri="{FF2B5EF4-FFF2-40B4-BE49-F238E27FC236}">
                  <a16:creationId xmlns:a16="http://schemas.microsoft.com/office/drawing/2014/main" id="{FFC79A9E-E1FE-2C41-8701-F0B4C80CE21C}"/>
                </a:ext>
              </a:extLst>
            </p:cNvPr>
            <p:cNvSpPr/>
            <p:nvPr/>
          </p:nvSpPr>
          <p:spPr>
            <a:xfrm>
              <a:off x="0" y="4796682"/>
              <a:ext cx="12192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직사각형 13">
              <a:extLst>
                <a:ext uri="{FF2B5EF4-FFF2-40B4-BE49-F238E27FC236}">
                  <a16:creationId xmlns:a16="http://schemas.microsoft.com/office/drawing/2014/main" id="{054EFDB1-628B-1943-92F0-8284C2B5FD5B}"/>
                </a:ext>
              </a:extLst>
            </p:cNvPr>
            <p:cNvSpPr/>
            <p:nvPr/>
          </p:nvSpPr>
          <p:spPr>
            <a:xfrm>
              <a:off x="0" y="5494529"/>
              <a:ext cx="12192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직사각형 14">
              <a:extLst>
                <a:ext uri="{FF2B5EF4-FFF2-40B4-BE49-F238E27FC236}">
                  <a16:creationId xmlns:a16="http://schemas.microsoft.com/office/drawing/2014/main" id="{621C188C-D941-EB4C-96DA-DC158E7E76C6}"/>
                </a:ext>
              </a:extLst>
            </p:cNvPr>
            <p:cNvSpPr/>
            <p:nvPr/>
          </p:nvSpPr>
          <p:spPr>
            <a:xfrm>
              <a:off x="0" y="6192375"/>
              <a:ext cx="12192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직사각형 16">
            <a:extLst>
              <a:ext uri="{FF2B5EF4-FFF2-40B4-BE49-F238E27FC236}">
                <a16:creationId xmlns:a16="http://schemas.microsoft.com/office/drawing/2014/main" id="{58EF2A51-FF4B-0C4F-830E-366A367F1F71}"/>
              </a:ext>
            </a:extLst>
          </p:cNvPr>
          <p:cNvSpPr/>
          <p:nvPr userDrawn="1"/>
        </p:nvSpPr>
        <p:spPr>
          <a:xfrm>
            <a:off x="636100" y="559545"/>
            <a:ext cx="11328685" cy="57389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자유형: 도형 35">
            <a:extLst>
              <a:ext uri="{FF2B5EF4-FFF2-40B4-BE49-F238E27FC236}">
                <a16:creationId xmlns:a16="http://schemas.microsoft.com/office/drawing/2014/main" id="{1ACFA835-A9B4-A244-B8DE-7F7099424542}"/>
              </a:ext>
            </a:extLst>
          </p:cNvPr>
          <p:cNvSpPr/>
          <p:nvPr userDrawn="1"/>
        </p:nvSpPr>
        <p:spPr>
          <a:xfrm rot="21449166">
            <a:off x="396828" y="2786738"/>
            <a:ext cx="350001" cy="1294097"/>
          </a:xfrm>
          <a:custGeom>
            <a:avLst/>
            <a:gdLst>
              <a:gd name="connsiteX0" fmla="*/ 0 w 317500"/>
              <a:gd name="connsiteY0" fmla="*/ 146050 h 1517650"/>
              <a:gd name="connsiteX1" fmla="*/ 0 w 317500"/>
              <a:gd name="connsiteY1" fmla="*/ 146050 h 1517650"/>
              <a:gd name="connsiteX2" fmla="*/ 12700 w 317500"/>
              <a:gd name="connsiteY2" fmla="*/ 241300 h 1517650"/>
              <a:gd name="connsiteX3" fmla="*/ 19050 w 317500"/>
              <a:gd name="connsiteY3" fmla="*/ 1479550 h 1517650"/>
              <a:gd name="connsiteX4" fmla="*/ 76200 w 317500"/>
              <a:gd name="connsiteY4" fmla="*/ 1403350 h 1517650"/>
              <a:gd name="connsiteX5" fmla="*/ 120650 w 317500"/>
              <a:gd name="connsiteY5" fmla="*/ 1479550 h 1517650"/>
              <a:gd name="connsiteX6" fmla="*/ 165100 w 317500"/>
              <a:gd name="connsiteY6" fmla="*/ 1422400 h 1517650"/>
              <a:gd name="connsiteX7" fmla="*/ 190500 w 317500"/>
              <a:gd name="connsiteY7" fmla="*/ 1466850 h 1517650"/>
              <a:gd name="connsiteX8" fmla="*/ 190500 w 317500"/>
              <a:gd name="connsiteY8" fmla="*/ 1403350 h 1517650"/>
              <a:gd name="connsiteX9" fmla="*/ 254000 w 317500"/>
              <a:gd name="connsiteY9" fmla="*/ 1473200 h 1517650"/>
              <a:gd name="connsiteX10" fmla="*/ 273050 w 317500"/>
              <a:gd name="connsiteY10" fmla="*/ 1504950 h 1517650"/>
              <a:gd name="connsiteX11" fmla="*/ 273050 w 317500"/>
              <a:gd name="connsiteY11" fmla="*/ 1447800 h 1517650"/>
              <a:gd name="connsiteX12" fmla="*/ 317500 w 317500"/>
              <a:gd name="connsiteY12" fmla="*/ 1517650 h 1517650"/>
              <a:gd name="connsiteX13" fmla="*/ 317500 w 317500"/>
              <a:gd name="connsiteY13" fmla="*/ 6350 h 1517650"/>
              <a:gd name="connsiteX14" fmla="*/ 285750 w 317500"/>
              <a:gd name="connsiteY14" fmla="*/ 69850 h 1517650"/>
              <a:gd name="connsiteX15" fmla="*/ 260350 w 317500"/>
              <a:gd name="connsiteY15" fmla="*/ 25400 h 1517650"/>
              <a:gd name="connsiteX16" fmla="*/ 247650 w 317500"/>
              <a:gd name="connsiteY16" fmla="*/ 101600 h 1517650"/>
              <a:gd name="connsiteX17" fmla="*/ 196850 w 317500"/>
              <a:gd name="connsiteY17" fmla="*/ 31750 h 1517650"/>
              <a:gd name="connsiteX18" fmla="*/ 203200 w 317500"/>
              <a:gd name="connsiteY18" fmla="*/ 107950 h 1517650"/>
              <a:gd name="connsiteX19" fmla="*/ 152400 w 317500"/>
              <a:gd name="connsiteY19" fmla="*/ 38100 h 1517650"/>
              <a:gd name="connsiteX20" fmla="*/ 139700 w 317500"/>
              <a:gd name="connsiteY20" fmla="*/ 114300 h 1517650"/>
              <a:gd name="connsiteX21" fmla="*/ 50800 w 317500"/>
              <a:gd name="connsiteY21" fmla="*/ 0 h 1517650"/>
              <a:gd name="connsiteX22" fmla="*/ 63500 w 317500"/>
              <a:gd name="connsiteY22" fmla="*/ 69850 h 1517650"/>
              <a:gd name="connsiteX23" fmla="*/ 6350 w 317500"/>
              <a:gd name="connsiteY23" fmla="*/ 0 h 1517650"/>
              <a:gd name="connsiteX24" fmla="*/ 0 w 317500"/>
              <a:gd name="connsiteY24" fmla="*/ 146050 h 1517650"/>
              <a:gd name="connsiteX0" fmla="*/ 14287 w 317500"/>
              <a:gd name="connsiteY0" fmla="*/ 153194 h 1517650"/>
              <a:gd name="connsiteX1" fmla="*/ 0 w 317500"/>
              <a:gd name="connsiteY1" fmla="*/ 146050 h 1517650"/>
              <a:gd name="connsiteX2" fmla="*/ 12700 w 317500"/>
              <a:gd name="connsiteY2" fmla="*/ 241300 h 1517650"/>
              <a:gd name="connsiteX3" fmla="*/ 19050 w 317500"/>
              <a:gd name="connsiteY3" fmla="*/ 1479550 h 1517650"/>
              <a:gd name="connsiteX4" fmla="*/ 76200 w 317500"/>
              <a:gd name="connsiteY4" fmla="*/ 1403350 h 1517650"/>
              <a:gd name="connsiteX5" fmla="*/ 120650 w 317500"/>
              <a:gd name="connsiteY5" fmla="*/ 1479550 h 1517650"/>
              <a:gd name="connsiteX6" fmla="*/ 165100 w 317500"/>
              <a:gd name="connsiteY6" fmla="*/ 1422400 h 1517650"/>
              <a:gd name="connsiteX7" fmla="*/ 190500 w 317500"/>
              <a:gd name="connsiteY7" fmla="*/ 1466850 h 1517650"/>
              <a:gd name="connsiteX8" fmla="*/ 190500 w 317500"/>
              <a:gd name="connsiteY8" fmla="*/ 1403350 h 1517650"/>
              <a:gd name="connsiteX9" fmla="*/ 254000 w 317500"/>
              <a:gd name="connsiteY9" fmla="*/ 1473200 h 1517650"/>
              <a:gd name="connsiteX10" fmla="*/ 273050 w 317500"/>
              <a:gd name="connsiteY10" fmla="*/ 1504950 h 1517650"/>
              <a:gd name="connsiteX11" fmla="*/ 273050 w 317500"/>
              <a:gd name="connsiteY11" fmla="*/ 1447800 h 1517650"/>
              <a:gd name="connsiteX12" fmla="*/ 317500 w 317500"/>
              <a:gd name="connsiteY12" fmla="*/ 1517650 h 1517650"/>
              <a:gd name="connsiteX13" fmla="*/ 317500 w 317500"/>
              <a:gd name="connsiteY13" fmla="*/ 6350 h 1517650"/>
              <a:gd name="connsiteX14" fmla="*/ 285750 w 317500"/>
              <a:gd name="connsiteY14" fmla="*/ 69850 h 1517650"/>
              <a:gd name="connsiteX15" fmla="*/ 260350 w 317500"/>
              <a:gd name="connsiteY15" fmla="*/ 25400 h 1517650"/>
              <a:gd name="connsiteX16" fmla="*/ 247650 w 317500"/>
              <a:gd name="connsiteY16" fmla="*/ 101600 h 1517650"/>
              <a:gd name="connsiteX17" fmla="*/ 196850 w 317500"/>
              <a:gd name="connsiteY17" fmla="*/ 31750 h 1517650"/>
              <a:gd name="connsiteX18" fmla="*/ 203200 w 317500"/>
              <a:gd name="connsiteY18" fmla="*/ 107950 h 1517650"/>
              <a:gd name="connsiteX19" fmla="*/ 152400 w 317500"/>
              <a:gd name="connsiteY19" fmla="*/ 38100 h 1517650"/>
              <a:gd name="connsiteX20" fmla="*/ 139700 w 317500"/>
              <a:gd name="connsiteY20" fmla="*/ 114300 h 1517650"/>
              <a:gd name="connsiteX21" fmla="*/ 50800 w 317500"/>
              <a:gd name="connsiteY21" fmla="*/ 0 h 1517650"/>
              <a:gd name="connsiteX22" fmla="*/ 63500 w 317500"/>
              <a:gd name="connsiteY22" fmla="*/ 69850 h 1517650"/>
              <a:gd name="connsiteX23" fmla="*/ 6350 w 317500"/>
              <a:gd name="connsiteY23" fmla="*/ 0 h 1517650"/>
              <a:gd name="connsiteX24" fmla="*/ 14287 w 317500"/>
              <a:gd name="connsiteY24" fmla="*/ 153194 h 1517650"/>
              <a:gd name="connsiteX0" fmla="*/ 7937 w 311150"/>
              <a:gd name="connsiteY0" fmla="*/ 153194 h 1517650"/>
              <a:gd name="connsiteX1" fmla="*/ 10319 w 311150"/>
              <a:gd name="connsiteY1" fmla="*/ 184150 h 1517650"/>
              <a:gd name="connsiteX2" fmla="*/ 6350 w 311150"/>
              <a:gd name="connsiteY2" fmla="*/ 241300 h 1517650"/>
              <a:gd name="connsiteX3" fmla="*/ 12700 w 311150"/>
              <a:gd name="connsiteY3" fmla="*/ 1479550 h 1517650"/>
              <a:gd name="connsiteX4" fmla="*/ 69850 w 311150"/>
              <a:gd name="connsiteY4" fmla="*/ 1403350 h 1517650"/>
              <a:gd name="connsiteX5" fmla="*/ 114300 w 311150"/>
              <a:gd name="connsiteY5" fmla="*/ 1479550 h 1517650"/>
              <a:gd name="connsiteX6" fmla="*/ 158750 w 311150"/>
              <a:gd name="connsiteY6" fmla="*/ 1422400 h 1517650"/>
              <a:gd name="connsiteX7" fmla="*/ 184150 w 311150"/>
              <a:gd name="connsiteY7" fmla="*/ 1466850 h 1517650"/>
              <a:gd name="connsiteX8" fmla="*/ 184150 w 311150"/>
              <a:gd name="connsiteY8" fmla="*/ 1403350 h 1517650"/>
              <a:gd name="connsiteX9" fmla="*/ 247650 w 311150"/>
              <a:gd name="connsiteY9" fmla="*/ 1473200 h 1517650"/>
              <a:gd name="connsiteX10" fmla="*/ 266700 w 311150"/>
              <a:gd name="connsiteY10" fmla="*/ 1504950 h 1517650"/>
              <a:gd name="connsiteX11" fmla="*/ 266700 w 311150"/>
              <a:gd name="connsiteY11" fmla="*/ 1447800 h 1517650"/>
              <a:gd name="connsiteX12" fmla="*/ 311150 w 311150"/>
              <a:gd name="connsiteY12" fmla="*/ 1517650 h 1517650"/>
              <a:gd name="connsiteX13" fmla="*/ 311150 w 311150"/>
              <a:gd name="connsiteY13" fmla="*/ 6350 h 1517650"/>
              <a:gd name="connsiteX14" fmla="*/ 279400 w 311150"/>
              <a:gd name="connsiteY14" fmla="*/ 69850 h 1517650"/>
              <a:gd name="connsiteX15" fmla="*/ 254000 w 311150"/>
              <a:gd name="connsiteY15" fmla="*/ 25400 h 1517650"/>
              <a:gd name="connsiteX16" fmla="*/ 241300 w 311150"/>
              <a:gd name="connsiteY16" fmla="*/ 101600 h 1517650"/>
              <a:gd name="connsiteX17" fmla="*/ 190500 w 311150"/>
              <a:gd name="connsiteY17" fmla="*/ 31750 h 1517650"/>
              <a:gd name="connsiteX18" fmla="*/ 196850 w 311150"/>
              <a:gd name="connsiteY18" fmla="*/ 107950 h 1517650"/>
              <a:gd name="connsiteX19" fmla="*/ 146050 w 311150"/>
              <a:gd name="connsiteY19" fmla="*/ 38100 h 1517650"/>
              <a:gd name="connsiteX20" fmla="*/ 133350 w 311150"/>
              <a:gd name="connsiteY20" fmla="*/ 114300 h 1517650"/>
              <a:gd name="connsiteX21" fmla="*/ 44450 w 311150"/>
              <a:gd name="connsiteY21" fmla="*/ 0 h 1517650"/>
              <a:gd name="connsiteX22" fmla="*/ 57150 w 311150"/>
              <a:gd name="connsiteY22" fmla="*/ 69850 h 1517650"/>
              <a:gd name="connsiteX23" fmla="*/ 0 w 311150"/>
              <a:gd name="connsiteY23" fmla="*/ 0 h 1517650"/>
              <a:gd name="connsiteX24" fmla="*/ 7937 w 311150"/>
              <a:gd name="connsiteY24" fmla="*/ 153194 h 1517650"/>
              <a:gd name="connsiteX0" fmla="*/ 7937 w 311150"/>
              <a:gd name="connsiteY0" fmla="*/ 153194 h 1517650"/>
              <a:gd name="connsiteX1" fmla="*/ 4213 w 311150"/>
              <a:gd name="connsiteY1" fmla="*/ 184150 h 1517650"/>
              <a:gd name="connsiteX2" fmla="*/ 6350 w 311150"/>
              <a:gd name="connsiteY2" fmla="*/ 241300 h 1517650"/>
              <a:gd name="connsiteX3" fmla="*/ 12700 w 311150"/>
              <a:gd name="connsiteY3" fmla="*/ 1479550 h 1517650"/>
              <a:gd name="connsiteX4" fmla="*/ 69850 w 311150"/>
              <a:gd name="connsiteY4" fmla="*/ 1403350 h 1517650"/>
              <a:gd name="connsiteX5" fmla="*/ 114300 w 311150"/>
              <a:gd name="connsiteY5" fmla="*/ 1479550 h 1517650"/>
              <a:gd name="connsiteX6" fmla="*/ 158750 w 311150"/>
              <a:gd name="connsiteY6" fmla="*/ 1422400 h 1517650"/>
              <a:gd name="connsiteX7" fmla="*/ 184150 w 311150"/>
              <a:gd name="connsiteY7" fmla="*/ 1466850 h 1517650"/>
              <a:gd name="connsiteX8" fmla="*/ 184150 w 311150"/>
              <a:gd name="connsiteY8" fmla="*/ 1403350 h 1517650"/>
              <a:gd name="connsiteX9" fmla="*/ 247650 w 311150"/>
              <a:gd name="connsiteY9" fmla="*/ 1473200 h 1517650"/>
              <a:gd name="connsiteX10" fmla="*/ 266700 w 311150"/>
              <a:gd name="connsiteY10" fmla="*/ 1504950 h 1517650"/>
              <a:gd name="connsiteX11" fmla="*/ 266700 w 311150"/>
              <a:gd name="connsiteY11" fmla="*/ 1447800 h 1517650"/>
              <a:gd name="connsiteX12" fmla="*/ 311150 w 311150"/>
              <a:gd name="connsiteY12" fmla="*/ 1517650 h 1517650"/>
              <a:gd name="connsiteX13" fmla="*/ 311150 w 311150"/>
              <a:gd name="connsiteY13" fmla="*/ 6350 h 1517650"/>
              <a:gd name="connsiteX14" fmla="*/ 279400 w 311150"/>
              <a:gd name="connsiteY14" fmla="*/ 69850 h 1517650"/>
              <a:gd name="connsiteX15" fmla="*/ 254000 w 311150"/>
              <a:gd name="connsiteY15" fmla="*/ 25400 h 1517650"/>
              <a:gd name="connsiteX16" fmla="*/ 241300 w 311150"/>
              <a:gd name="connsiteY16" fmla="*/ 101600 h 1517650"/>
              <a:gd name="connsiteX17" fmla="*/ 190500 w 311150"/>
              <a:gd name="connsiteY17" fmla="*/ 31750 h 1517650"/>
              <a:gd name="connsiteX18" fmla="*/ 196850 w 311150"/>
              <a:gd name="connsiteY18" fmla="*/ 107950 h 1517650"/>
              <a:gd name="connsiteX19" fmla="*/ 146050 w 311150"/>
              <a:gd name="connsiteY19" fmla="*/ 38100 h 1517650"/>
              <a:gd name="connsiteX20" fmla="*/ 133350 w 311150"/>
              <a:gd name="connsiteY20" fmla="*/ 114300 h 1517650"/>
              <a:gd name="connsiteX21" fmla="*/ 44450 w 311150"/>
              <a:gd name="connsiteY21" fmla="*/ 0 h 1517650"/>
              <a:gd name="connsiteX22" fmla="*/ 57150 w 311150"/>
              <a:gd name="connsiteY22" fmla="*/ 69850 h 1517650"/>
              <a:gd name="connsiteX23" fmla="*/ 0 w 311150"/>
              <a:gd name="connsiteY23" fmla="*/ 0 h 1517650"/>
              <a:gd name="connsiteX24" fmla="*/ 7937 w 311150"/>
              <a:gd name="connsiteY24" fmla="*/ 153194 h 1517650"/>
              <a:gd name="connsiteX0" fmla="*/ 5902 w 311150"/>
              <a:gd name="connsiteY0" fmla="*/ 136508 h 1517650"/>
              <a:gd name="connsiteX1" fmla="*/ 4213 w 311150"/>
              <a:gd name="connsiteY1" fmla="*/ 184150 h 1517650"/>
              <a:gd name="connsiteX2" fmla="*/ 6350 w 311150"/>
              <a:gd name="connsiteY2" fmla="*/ 241300 h 1517650"/>
              <a:gd name="connsiteX3" fmla="*/ 12700 w 311150"/>
              <a:gd name="connsiteY3" fmla="*/ 1479550 h 1517650"/>
              <a:gd name="connsiteX4" fmla="*/ 69850 w 311150"/>
              <a:gd name="connsiteY4" fmla="*/ 1403350 h 1517650"/>
              <a:gd name="connsiteX5" fmla="*/ 114300 w 311150"/>
              <a:gd name="connsiteY5" fmla="*/ 1479550 h 1517650"/>
              <a:gd name="connsiteX6" fmla="*/ 158750 w 311150"/>
              <a:gd name="connsiteY6" fmla="*/ 1422400 h 1517650"/>
              <a:gd name="connsiteX7" fmla="*/ 184150 w 311150"/>
              <a:gd name="connsiteY7" fmla="*/ 1466850 h 1517650"/>
              <a:gd name="connsiteX8" fmla="*/ 184150 w 311150"/>
              <a:gd name="connsiteY8" fmla="*/ 1403350 h 1517650"/>
              <a:gd name="connsiteX9" fmla="*/ 247650 w 311150"/>
              <a:gd name="connsiteY9" fmla="*/ 1473200 h 1517650"/>
              <a:gd name="connsiteX10" fmla="*/ 266700 w 311150"/>
              <a:gd name="connsiteY10" fmla="*/ 1504950 h 1517650"/>
              <a:gd name="connsiteX11" fmla="*/ 266700 w 311150"/>
              <a:gd name="connsiteY11" fmla="*/ 1447800 h 1517650"/>
              <a:gd name="connsiteX12" fmla="*/ 311150 w 311150"/>
              <a:gd name="connsiteY12" fmla="*/ 1517650 h 1517650"/>
              <a:gd name="connsiteX13" fmla="*/ 311150 w 311150"/>
              <a:gd name="connsiteY13" fmla="*/ 6350 h 1517650"/>
              <a:gd name="connsiteX14" fmla="*/ 279400 w 311150"/>
              <a:gd name="connsiteY14" fmla="*/ 69850 h 1517650"/>
              <a:gd name="connsiteX15" fmla="*/ 254000 w 311150"/>
              <a:gd name="connsiteY15" fmla="*/ 25400 h 1517650"/>
              <a:gd name="connsiteX16" fmla="*/ 241300 w 311150"/>
              <a:gd name="connsiteY16" fmla="*/ 101600 h 1517650"/>
              <a:gd name="connsiteX17" fmla="*/ 190500 w 311150"/>
              <a:gd name="connsiteY17" fmla="*/ 31750 h 1517650"/>
              <a:gd name="connsiteX18" fmla="*/ 196850 w 311150"/>
              <a:gd name="connsiteY18" fmla="*/ 107950 h 1517650"/>
              <a:gd name="connsiteX19" fmla="*/ 146050 w 311150"/>
              <a:gd name="connsiteY19" fmla="*/ 38100 h 1517650"/>
              <a:gd name="connsiteX20" fmla="*/ 133350 w 311150"/>
              <a:gd name="connsiteY20" fmla="*/ 114300 h 1517650"/>
              <a:gd name="connsiteX21" fmla="*/ 44450 w 311150"/>
              <a:gd name="connsiteY21" fmla="*/ 0 h 1517650"/>
              <a:gd name="connsiteX22" fmla="*/ 57150 w 311150"/>
              <a:gd name="connsiteY22" fmla="*/ 69850 h 1517650"/>
              <a:gd name="connsiteX23" fmla="*/ 0 w 311150"/>
              <a:gd name="connsiteY23" fmla="*/ 0 h 1517650"/>
              <a:gd name="connsiteX24" fmla="*/ 5902 w 311150"/>
              <a:gd name="connsiteY24" fmla="*/ 136508 h 1517650"/>
              <a:gd name="connsiteX0" fmla="*/ 1689 w 306937"/>
              <a:gd name="connsiteY0" fmla="*/ 136508 h 1517650"/>
              <a:gd name="connsiteX1" fmla="*/ 0 w 306937"/>
              <a:gd name="connsiteY1" fmla="*/ 184150 h 1517650"/>
              <a:gd name="connsiteX2" fmla="*/ 2137 w 306937"/>
              <a:gd name="connsiteY2" fmla="*/ 241300 h 1517650"/>
              <a:gd name="connsiteX3" fmla="*/ 8487 w 306937"/>
              <a:gd name="connsiteY3" fmla="*/ 1479550 h 1517650"/>
              <a:gd name="connsiteX4" fmla="*/ 65637 w 306937"/>
              <a:gd name="connsiteY4" fmla="*/ 1403350 h 1517650"/>
              <a:gd name="connsiteX5" fmla="*/ 110087 w 306937"/>
              <a:gd name="connsiteY5" fmla="*/ 1479550 h 1517650"/>
              <a:gd name="connsiteX6" fmla="*/ 154537 w 306937"/>
              <a:gd name="connsiteY6" fmla="*/ 1422400 h 1517650"/>
              <a:gd name="connsiteX7" fmla="*/ 179937 w 306937"/>
              <a:gd name="connsiteY7" fmla="*/ 1466850 h 1517650"/>
              <a:gd name="connsiteX8" fmla="*/ 179937 w 306937"/>
              <a:gd name="connsiteY8" fmla="*/ 1403350 h 1517650"/>
              <a:gd name="connsiteX9" fmla="*/ 243437 w 306937"/>
              <a:gd name="connsiteY9" fmla="*/ 1473200 h 1517650"/>
              <a:gd name="connsiteX10" fmla="*/ 262487 w 306937"/>
              <a:gd name="connsiteY10" fmla="*/ 1504950 h 1517650"/>
              <a:gd name="connsiteX11" fmla="*/ 262487 w 306937"/>
              <a:gd name="connsiteY11" fmla="*/ 1447800 h 1517650"/>
              <a:gd name="connsiteX12" fmla="*/ 306937 w 306937"/>
              <a:gd name="connsiteY12" fmla="*/ 1517650 h 1517650"/>
              <a:gd name="connsiteX13" fmla="*/ 306937 w 306937"/>
              <a:gd name="connsiteY13" fmla="*/ 6350 h 1517650"/>
              <a:gd name="connsiteX14" fmla="*/ 275187 w 306937"/>
              <a:gd name="connsiteY14" fmla="*/ 69850 h 1517650"/>
              <a:gd name="connsiteX15" fmla="*/ 249787 w 306937"/>
              <a:gd name="connsiteY15" fmla="*/ 25400 h 1517650"/>
              <a:gd name="connsiteX16" fmla="*/ 237087 w 306937"/>
              <a:gd name="connsiteY16" fmla="*/ 101600 h 1517650"/>
              <a:gd name="connsiteX17" fmla="*/ 186287 w 306937"/>
              <a:gd name="connsiteY17" fmla="*/ 31750 h 1517650"/>
              <a:gd name="connsiteX18" fmla="*/ 192637 w 306937"/>
              <a:gd name="connsiteY18" fmla="*/ 107950 h 1517650"/>
              <a:gd name="connsiteX19" fmla="*/ 141837 w 306937"/>
              <a:gd name="connsiteY19" fmla="*/ 38100 h 1517650"/>
              <a:gd name="connsiteX20" fmla="*/ 129137 w 306937"/>
              <a:gd name="connsiteY20" fmla="*/ 114300 h 1517650"/>
              <a:gd name="connsiteX21" fmla="*/ 40237 w 306937"/>
              <a:gd name="connsiteY21" fmla="*/ 0 h 1517650"/>
              <a:gd name="connsiteX22" fmla="*/ 52937 w 306937"/>
              <a:gd name="connsiteY22" fmla="*/ 69850 h 1517650"/>
              <a:gd name="connsiteX23" fmla="*/ 1893 w 306937"/>
              <a:gd name="connsiteY23" fmla="*/ 5561 h 1517650"/>
              <a:gd name="connsiteX24" fmla="*/ 1689 w 306937"/>
              <a:gd name="connsiteY24" fmla="*/ 136508 h 1517650"/>
              <a:gd name="connsiteX0" fmla="*/ 1689 w 306937"/>
              <a:gd name="connsiteY0" fmla="*/ 130947 h 1512089"/>
              <a:gd name="connsiteX1" fmla="*/ 0 w 306937"/>
              <a:gd name="connsiteY1" fmla="*/ 178589 h 1512089"/>
              <a:gd name="connsiteX2" fmla="*/ 2137 w 306937"/>
              <a:gd name="connsiteY2" fmla="*/ 235739 h 1512089"/>
              <a:gd name="connsiteX3" fmla="*/ 8487 w 306937"/>
              <a:gd name="connsiteY3" fmla="*/ 1473989 h 1512089"/>
              <a:gd name="connsiteX4" fmla="*/ 65637 w 306937"/>
              <a:gd name="connsiteY4" fmla="*/ 1397789 h 1512089"/>
              <a:gd name="connsiteX5" fmla="*/ 110087 w 306937"/>
              <a:gd name="connsiteY5" fmla="*/ 1473989 h 1512089"/>
              <a:gd name="connsiteX6" fmla="*/ 154537 w 306937"/>
              <a:gd name="connsiteY6" fmla="*/ 1416839 h 1512089"/>
              <a:gd name="connsiteX7" fmla="*/ 179937 w 306937"/>
              <a:gd name="connsiteY7" fmla="*/ 1461289 h 1512089"/>
              <a:gd name="connsiteX8" fmla="*/ 179937 w 306937"/>
              <a:gd name="connsiteY8" fmla="*/ 1397789 h 1512089"/>
              <a:gd name="connsiteX9" fmla="*/ 243437 w 306937"/>
              <a:gd name="connsiteY9" fmla="*/ 1467639 h 1512089"/>
              <a:gd name="connsiteX10" fmla="*/ 262487 w 306937"/>
              <a:gd name="connsiteY10" fmla="*/ 1499389 h 1512089"/>
              <a:gd name="connsiteX11" fmla="*/ 262487 w 306937"/>
              <a:gd name="connsiteY11" fmla="*/ 1442239 h 1512089"/>
              <a:gd name="connsiteX12" fmla="*/ 306937 w 306937"/>
              <a:gd name="connsiteY12" fmla="*/ 1512089 h 1512089"/>
              <a:gd name="connsiteX13" fmla="*/ 306937 w 306937"/>
              <a:gd name="connsiteY13" fmla="*/ 789 h 1512089"/>
              <a:gd name="connsiteX14" fmla="*/ 275187 w 306937"/>
              <a:gd name="connsiteY14" fmla="*/ 64289 h 1512089"/>
              <a:gd name="connsiteX15" fmla="*/ 249787 w 306937"/>
              <a:gd name="connsiteY15" fmla="*/ 19839 h 1512089"/>
              <a:gd name="connsiteX16" fmla="*/ 237087 w 306937"/>
              <a:gd name="connsiteY16" fmla="*/ 96039 h 1512089"/>
              <a:gd name="connsiteX17" fmla="*/ 186287 w 306937"/>
              <a:gd name="connsiteY17" fmla="*/ 26189 h 1512089"/>
              <a:gd name="connsiteX18" fmla="*/ 192637 w 306937"/>
              <a:gd name="connsiteY18" fmla="*/ 102389 h 1512089"/>
              <a:gd name="connsiteX19" fmla="*/ 141837 w 306937"/>
              <a:gd name="connsiteY19" fmla="*/ 32539 h 1512089"/>
              <a:gd name="connsiteX20" fmla="*/ 129137 w 306937"/>
              <a:gd name="connsiteY20" fmla="*/ 108739 h 1512089"/>
              <a:gd name="connsiteX21" fmla="*/ 87047 w 306937"/>
              <a:gd name="connsiteY21" fmla="*/ 2782 h 1512089"/>
              <a:gd name="connsiteX22" fmla="*/ 52937 w 306937"/>
              <a:gd name="connsiteY22" fmla="*/ 64289 h 1512089"/>
              <a:gd name="connsiteX23" fmla="*/ 1893 w 306937"/>
              <a:gd name="connsiteY23" fmla="*/ 0 h 1512089"/>
              <a:gd name="connsiteX24" fmla="*/ 1689 w 306937"/>
              <a:gd name="connsiteY24" fmla="*/ 130947 h 1512089"/>
              <a:gd name="connsiteX0" fmla="*/ 0 w 305248"/>
              <a:gd name="connsiteY0" fmla="*/ 130947 h 1512089"/>
              <a:gd name="connsiteX1" fmla="*/ 2382 w 305248"/>
              <a:gd name="connsiteY1" fmla="*/ 184151 h 1512089"/>
              <a:gd name="connsiteX2" fmla="*/ 448 w 305248"/>
              <a:gd name="connsiteY2" fmla="*/ 235739 h 1512089"/>
              <a:gd name="connsiteX3" fmla="*/ 6798 w 305248"/>
              <a:gd name="connsiteY3" fmla="*/ 1473989 h 1512089"/>
              <a:gd name="connsiteX4" fmla="*/ 63948 w 305248"/>
              <a:gd name="connsiteY4" fmla="*/ 1397789 h 1512089"/>
              <a:gd name="connsiteX5" fmla="*/ 108398 w 305248"/>
              <a:gd name="connsiteY5" fmla="*/ 1473989 h 1512089"/>
              <a:gd name="connsiteX6" fmla="*/ 152848 w 305248"/>
              <a:gd name="connsiteY6" fmla="*/ 1416839 h 1512089"/>
              <a:gd name="connsiteX7" fmla="*/ 178248 w 305248"/>
              <a:gd name="connsiteY7" fmla="*/ 1461289 h 1512089"/>
              <a:gd name="connsiteX8" fmla="*/ 178248 w 305248"/>
              <a:gd name="connsiteY8" fmla="*/ 1397789 h 1512089"/>
              <a:gd name="connsiteX9" fmla="*/ 241748 w 305248"/>
              <a:gd name="connsiteY9" fmla="*/ 1467639 h 1512089"/>
              <a:gd name="connsiteX10" fmla="*/ 260798 w 305248"/>
              <a:gd name="connsiteY10" fmla="*/ 1499389 h 1512089"/>
              <a:gd name="connsiteX11" fmla="*/ 260798 w 305248"/>
              <a:gd name="connsiteY11" fmla="*/ 1442239 h 1512089"/>
              <a:gd name="connsiteX12" fmla="*/ 305248 w 305248"/>
              <a:gd name="connsiteY12" fmla="*/ 1512089 h 1512089"/>
              <a:gd name="connsiteX13" fmla="*/ 305248 w 305248"/>
              <a:gd name="connsiteY13" fmla="*/ 789 h 1512089"/>
              <a:gd name="connsiteX14" fmla="*/ 273498 w 305248"/>
              <a:gd name="connsiteY14" fmla="*/ 64289 h 1512089"/>
              <a:gd name="connsiteX15" fmla="*/ 248098 w 305248"/>
              <a:gd name="connsiteY15" fmla="*/ 19839 h 1512089"/>
              <a:gd name="connsiteX16" fmla="*/ 235398 w 305248"/>
              <a:gd name="connsiteY16" fmla="*/ 96039 h 1512089"/>
              <a:gd name="connsiteX17" fmla="*/ 184598 w 305248"/>
              <a:gd name="connsiteY17" fmla="*/ 26189 h 1512089"/>
              <a:gd name="connsiteX18" fmla="*/ 190948 w 305248"/>
              <a:gd name="connsiteY18" fmla="*/ 102389 h 1512089"/>
              <a:gd name="connsiteX19" fmla="*/ 140148 w 305248"/>
              <a:gd name="connsiteY19" fmla="*/ 32539 h 1512089"/>
              <a:gd name="connsiteX20" fmla="*/ 127448 w 305248"/>
              <a:gd name="connsiteY20" fmla="*/ 108739 h 1512089"/>
              <a:gd name="connsiteX21" fmla="*/ 85358 w 305248"/>
              <a:gd name="connsiteY21" fmla="*/ 2782 h 1512089"/>
              <a:gd name="connsiteX22" fmla="*/ 51248 w 305248"/>
              <a:gd name="connsiteY22" fmla="*/ 64289 h 1512089"/>
              <a:gd name="connsiteX23" fmla="*/ 204 w 305248"/>
              <a:gd name="connsiteY23" fmla="*/ 0 h 1512089"/>
              <a:gd name="connsiteX24" fmla="*/ 0 w 305248"/>
              <a:gd name="connsiteY24" fmla="*/ 130947 h 1512089"/>
              <a:gd name="connsiteX0" fmla="*/ 1651 w 306899"/>
              <a:gd name="connsiteY0" fmla="*/ 130947 h 1512089"/>
              <a:gd name="connsiteX1" fmla="*/ 4033 w 306899"/>
              <a:gd name="connsiteY1" fmla="*/ 184151 h 1512089"/>
              <a:gd name="connsiteX2" fmla="*/ 64 w 306899"/>
              <a:gd name="connsiteY2" fmla="*/ 385908 h 1512089"/>
              <a:gd name="connsiteX3" fmla="*/ 8449 w 306899"/>
              <a:gd name="connsiteY3" fmla="*/ 1473989 h 1512089"/>
              <a:gd name="connsiteX4" fmla="*/ 65599 w 306899"/>
              <a:gd name="connsiteY4" fmla="*/ 1397789 h 1512089"/>
              <a:gd name="connsiteX5" fmla="*/ 110049 w 306899"/>
              <a:gd name="connsiteY5" fmla="*/ 1473989 h 1512089"/>
              <a:gd name="connsiteX6" fmla="*/ 154499 w 306899"/>
              <a:gd name="connsiteY6" fmla="*/ 1416839 h 1512089"/>
              <a:gd name="connsiteX7" fmla="*/ 179899 w 306899"/>
              <a:gd name="connsiteY7" fmla="*/ 1461289 h 1512089"/>
              <a:gd name="connsiteX8" fmla="*/ 179899 w 306899"/>
              <a:gd name="connsiteY8" fmla="*/ 1397789 h 1512089"/>
              <a:gd name="connsiteX9" fmla="*/ 243399 w 306899"/>
              <a:gd name="connsiteY9" fmla="*/ 1467639 h 1512089"/>
              <a:gd name="connsiteX10" fmla="*/ 262449 w 306899"/>
              <a:gd name="connsiteY10" fmla="*/ 1499389 h 1512089"/>
              <a:gd name="connsiteX11" fmla="*/ 262449 w 306899"/>
              <a:gd name="connsiteY11" fmla="*/ 1442239 h 1512089"/>
              <a:gd name="connsiteX12" fmla="*/ 306899 w 306899"/>
              <a:gd name="connsiteY12" fmla="*/ 1512089 h 1512089"/>
              <a:gd name="connsiteX13" fmla="*/ 306899 w 306899"/>
              <a:gd name="connsiteY13" fmla="*/ 789 h 1512089"/>
              <a:gd name="connsiteX14" fmla="*/ 275149 w 306899"/>
              <a:gd name="connsiteY14" fmla="*/ 64289 h 1512089"/>
              <a:gd name="connsiteX15" fmla="*/ 249749 w 306899"/>
              <a:gd name="connsiteY15" fmla="*/ 19839 h 1512089"/>
              <a:gd name="connsiteX16" fmla="*/ 237049 w 306899"/>
              <a:gd name="connsiteY16" fmla="*/ 96039 h 1512089"/>
              <a:gd name="connsiteX17" fmla="*/ 186249 w 306899"/>
              <a:gd name="connsiteY17" fmla="*/ 26189 h 1512089"/>
              <a:gd name="connsiteX18" fmla="*/ 192599 w 306899"/>
              <a:gd name="connsiteY18" fmla="*/ 102389 h 1512089"/>
              <a:gd name="connsiteX19" fmla="*/ 141799 w 306899"/>
              <a:gd name="connsiteY19" fmla="*/ 32539 h 1512089"/>
              <a:gd name="connsiteX20" fmla="*/ 129099 w 306899"/>
              <a:gd name="connsiteY20" fmla="*/ 108739 h 1512089"/>
              <a:gd name="connsiteX21" fmla="*/ 87009 w 306899"/>
              <a:gd name="connsiteY21" fmla="*/ 2782 h 1512089"/>
              <a:gd name="connsiteX22" fmla="*/ 52899 w 306899"/>
              <a:gd name="connsiteY22" fmla="*/ 64289 h 1512089"/>
              <a:gd name="connsiteX23" fmla="*/ 1855 w 306899"/>
              <a:gd name="connsiteY23" fmla="*/ 0 h 1512089"/>
              <a:gd name="connsiteX24" fmla="*/ 1651 w 306899"/>
              <a:gd name="connsiteY24" fmla="*/ 130947 h 1512089"/>
              <a:gd name="connsiteX0" fmla="*/ 0 w 305248"/>
              <a:gd name="connsiteY0" fmla="*/ 130947 h 1512089"/>
              <a:gd name="connsiteX1" fmla="*/ 2382 w 305248"/>
              <a:gd name="connsiteY1" fmla="*/ 184151 h 1512089"/>
              <a:gd name="connsiteX2" fmla="*/ 6554 w 305248"/>
              <a:gd name="connsiteY2" fmla="*/ 391471 h 1512089"/>
              <a:gd name="connsiteX3" fmla="*/ 6798 w 305248"/>
              <a:gd name="connsiteY3" fmla="*/ 1473989 h 1512089"/>
              <a:gd name="connsiteX4" fmla="*/ 63948 w 305248"/>
              <a:gd name="connsiteY4" fmla="*/ 1397789 h 1512089"/>
              <a:gd name="connsiteX5" fmla="*/ 108398 w 305248"/>
              <a:gd name="connsiteY5" fmla="*/ 1473989 h 1512089"/>
              <a:gd name="connsiteX6" fmla="*/ 152848 w 305248"/>
              <a:gd name="connsiteY6" fmla="*/ 1416839 h 1512089"/>
              <a:gd name="connsiteX7" fmla="*/ 178248 w 305248"/>
              <a:gd name="connsiteY7" fmla="*/ 1461289 h 1512089"/>
              <a:gd name="connsiteX8" fmla="*/ 178248 w 305248"/>
              <a:gd name="connsiteY8" fmla="*/ 1397789 h 1512089"/>
              <a:gd name="connsiteX9" fmla="*/ 241748 w 305248"/>
              <a:gd name="connsiteY9" fmla="*/ 1467639 h 1512089"/>
              <a:gd name="connsiteX10" fmla="*/ 260798 w 305248"/>
              <a:gd name="connsiteY10" fmla="*/ 1499389 h 1512089"/>
              <a:gd name="connsiteX11" fmla="*/ 260798 w 305248"/>
              <a:gd name="connsiteY11" fmla="*/ 1442239 h 1512089"/>
              <a:gd name="connsiteX12" fmla="*/ 305248 w 305248"/>
              <a:gd name="connsiteY12" fmla="*/ 1512089 h 1512089"/>
              <a:gd name="connsiteX13" fmla="*/ 305248 w 305248"/>
              <a:gd name="connsiteY13" fmla="*/ 789 h 1512089"/>
              <a:gd name="connsiteX14" fmla="*/ 273498 w 305248"/>
              <a:gd name="connsiteY14" fmla="*/ 64289 h 1512089"/>
              <a:gd name="connsiteX15" fmla="*/ 248098 w 305248"/>
              <a:gd name="connsiteY15" fmla="*/ 19839 h 1512089"/>
              <a:gd name="connsiteX16" fmla="*/ 235398 w 305248"/>
              <a:gd name="connsiteY16" fmla="*/ 96039 h 1512089"/>
              <a:gd name="connsiteX17" fmla="*/ 184598 w 305248"/>
              <a:gd name="connsiteY17" fmla="*/ 26189 h 1512089"/>
              <a:gd name="connsiteX18" fmla="*/ 190948 w 305248"/>
              <a:gd name="connsiteY18" fmla="*/ 102389 h 1512089"/>
              <a:gd name="connsiteX19" fmla="*/ 140148 w 305248"/>
              <a:gd name="connsiteY19" fmla="*/ 32539 h 1512089"/>
              <a:gd name="connsiteX20" fmla="*/ 127448 w 305248"/>
              <a:gd name="connsiteY20" fmla="*/ 108739 h 1512089"/>
              <a:gd name="connsiteX21" fmla="*/ 85358 w 305248"/>
              <a:gd name="connsiteY21" fmla="*/ 2782 h 1512089"/>
              <a:gd name="connsiteX22" fmla="*/ 51248 w 305248"/>
              <a:gd name="connsiteY22" fmla="*/ 64289 h 1512089"/>
              <a:gd name="connsiteX23" fmla="*/ 204 w 305248"/>
              <a:gd name="connsiteY23" fmla="*/ 0 h 1512089"/>
              <a:gd name="connsiteX24" fmla="*/ 0 w 305248"/>
              <a:gd name="connsiteY24" fmla="*/ 130947 h 1512089"/>
              <a:gd name="connsiteX0" fmla="*/ 5902 w 305044"/>
              <a:gd name="connsiteY0" fmla="*/ 103138 h 1512089"/>
              <a:gd name="connsiteX1" fmla="*/ 2178 w 305044"/>
              <a:gd name="connsiteY1" fmla="*/ 184151 h 1512089"/>
              <a:gd name="connsiteX2" fmla="*/ 6350 w 305044"/>
              <a:gd name="connsiteY2" fmla="*/ 391471 h 1512089"/>
              <a:gd name="connsiteX3" fmla="*/ 6594 w 305044"/>
              <a:gd name="connsiteY3" fmla="*/ 1473989 h 1512089"/>
              <a:gd name="connsiteX4" fmla="*/ 63744 w 305044"/>
              <a:gd name="connsiteY4" fmla="*/ 1397789 h 1512089"/>
              <a:gd name="connsiteX5" fmla="*/ 108194 w 305044"/>
              <a:gd name="connsiteY5" fmla="*/ 1473989 h 1512089"/>
              <a:gd name="connsiteX6" fmla="*/ 152644 w 305044"/>
              <a:gd name="connsiteY6" fmla="*/ 1416839 h 1512089"/>
              <a:gd name="connsiteX7" fmla="*/ 178044 w 305044"/>
              <a:gd name="connsiteY7" fmla="*/ 1461289 h 1512089"/>
              <a:gd name="connsiteX8" fmla="*/ 178044 w 305044"/>
              <a:gd name="connsiteY8" fmla="*/ 1397789 h 1512089"/>
              <a:gd name="connsiteX9" fmla="*/ 241544 w 305044"/>
              <a:gd name="connsiteY9" fmla="*/ 1467639 h 1512089"/>
              <a:gd name="connsiteX10" fmla="*/ 260594 w 305044"/>
              <a:gd name="connsiteY10" fmla="*/ 1499389 h 1512089"/>
              <a:gd name="connsiteX11" fmla="*/ 260594 w 305044"/>
              <a:gd name="connsiteY11" fmla="*/ 1442239 h 1512089"/>
              <a:gd name="connsiteX12" fmla="*/ 305044 w 305044"/>
              <a:gd name="connsiteY12" fmla="*/ 1512089 h 1512089"/>
              <a:gd name="connsiteX13" fmla="*/ 305044 w 305044"/>
              <a:gd name="connsiteY13" fmla="*/ 789 h 1512089"/>
              <a:gd name="connsiteX14" fmla="*/ 273294 w 305044"/>
              <a:gd name="connsiteY14" fmla="*/ 64289 h 1512089"/>
              <a:gd name="connsiteX15" fmla="*/ 247894 w 305044"/>
              <a:gd name="connsiteY15" fmla="*/ 19839 h 1512089"/>
              <a:gd name="connsiteX16" fmla="*/ 235194 w 305044"/>
              <a:gd name="connsiteY16" fmla="*/ 96039 h 1512089"/>
              <a:gd name="connsiteX17" fmla="*/ 184394 w 305044"/>
              <a:gd name="connsiteY17" fmla="*/ 26189 h 1512089"/>
              <a:gd name="connsiteX18" fmla="*/ 190744 w 305044"/>
              <a:gd name="connsiteY18" fmla="*/ 102389 h 1512089"/>
              <a:gd name="connsiteX19" fmla="*/ 139944 w 305044"/>
              <a:gd name="connsiteY19" fmla="*/ 32539 h 1512089"/>
              <a:gd name="connsiteX20" fmla="*/ 127244 w 305044"/>
              <a:gd name="connsiteY20" fmla="*/ 108739 h 1512089"/>
              <a:gd name="connsiteX21" fmla="*/ 85154 w 305044"/>
              <a:gd name="connsiteY21" fmla="*/ 2782 h 1512089"/>
              <a:gd name="connsiteX22" fmla="*/ 51044 w 305044"/>
              <a:gd name="connsiteY22" fmla="*/ 64289 h 1512089"/>
              <a:gd name="connsiteX23" fmla="*/ 0 w 305044"/>
              <a:gd name="connsiteY23" fmla="*/ 0 h 1512089"/>
              <a:gd name="connsiteX24" fmla="*/ 5902 w 305044"/>
              <a:gd name="connsiteY24" fmla="*/ 103138 h 1512089"/>
              <a:gd name="connsiteX0" fmla="*/ 3724 w 302866"/>
              <a:gd name="connsiteY0" fmla="*/ 102349 h 1511300"/>
              <a:gd name="connsiteX1" fmla="*/ 0 w 302866"/>
              <a:gd name="connsiteY1" fmla="*/ 183362 h 1511300"/>
              <a:gd name="connsiteX2" fmla="*/ 4172 w 302866"/>
              <a:gd name="connsiteY2" fmla="*/ 390682 h 1511300"/>
              <a:gd name="connsiteX3" fmla="*/ 4416 w 302866"/>
              <a:gd name="connsiteY3" fmla="*/ 1473200 h 1511300"/>
              <a:gd name="connsiteX4" fmla="*/ 61566 w 302866"/>
              <a:gd name="connsiteY4" fmla="*/ 1397000 h 1511300"/>
              <a:gd name="connsiteX5" fmla="*/ 106016 w 302866"/>
              <a:gd name="connsiteY5" fmla="*/ 1473200 h 1511300"/>
              <a:gd name="connsiteX6" fmla="*/ 150466 w 302866"/>
              <a:gd name="connsiteY6" fmla="*/ 1416050 h 1511300"/>
              <a:gd name="connsiteX7" fmla="*/ 175866 w 302866"/>
              <a:gd name="connsiteY7" fmla="*/ 1460500 h 1511300"/>
              <a:gd name="connsiteX8" fmla="*/ 175866 w 302866"/>
              <a:gd name="connsiteY8" fmla="*/ 1397000 h 1511300"/>
              <a:gd name="connsiteX9" fmla="*/ 239366 w 302866"/>
              <a:gd name="connsiteY9" fmla="*/ 1466850 h 1511300"/>
              <a:gd name="connsiteX10" fmla="*/ 258416 w 302866"/>
              <a:gd name="connsiteY10" fmla="*/ 1498600 h 1511300"/>
              <a:gd name="connsiteX11" fmla="*/ 258416 w 302866"/>
              <a:gd name="connsiteY11" fmla="*/ 1441450 h 1511300"/>
              <a:gd name="connsiteX12" fmla="*/ 302866 w 302866"/>
              <a:gd name="connsiteY12" fmla="*/ 1511300 h 1511300"/>
              <a:gd name="connsiteX13" fmla="*/ 302866 w 302866"/>
              <a:gd name="connsiteY13" fmla="*/ 0 h 1511300"/>
              <a:gd name="connsiteX14" fmla="*/ 271116 w 302866"/>
              <a:gd name="connsiteY14" fmla="*/ 63500 h 1511300"/>
              <a:gd name="connsiteX15" fmla="*/ 245716 w 302866"/>
              <a:gd name="connsiteY15" fmla="*/ 19050 h 1511300"/>
              <a:gd name="connsiteX16" fmla="*/ 233016 w 302866"/>
              <a:gd name="connsiteY16" fmla="*/ 95250 h 1511300"/>
              <a:gd name="connsiteX17" fmla="*/ 182216 w 302866"/>
              <a:gd name="connsiteY17" fmla="*/ 25400 h 1511300"/>
              <a:gd name="connsiteX18" fmla="*/ 188566 w 302866"/>
              <a:gd name="connsiteY18" fmla="*/ 101600 h 1511300"/>
              <a:gd name="connsiteX19" fmla="*/ 137766 w 302866"/>
              <a:gd name="connsiteY19" fmla="*/ 31750 h 1511300"/>
              <a:gd name="connsiteX20" fmla="*/ 125066 w 302866"/>
              <a:gd name="connsiteY20" fmla="*/ 107950 h 1511300"/>
              <a:gd name="connsiteX21" fmla="*/ 82976 w 302866"/>
              <a:gd name="connsiteY21" fmla="*/ 1993 h 1511300"/>
              <a:gd name="connsiteX22" fmla="*/ 48866 w 302866"/>
              <a:gd name="connsiteY22" fmla="*/ 63500 h 1511300"/>
              <a:gd name="connsiteX23" fmla="*/ 3928 w 302866"/>
              <a:gd name="connsiteY23" fmla="*/ 4773 h 1511300"/>
              <a:gd name="connsiteX24" fmla="*/ 3724 w 302866"/>
              <a:gd name="connsiteY24" fmla="*/ 102349 h 1511300"/>
              <a:gd name="connsiteX0" fmla="*/ 0 w 299142"/>
              <a:gd name="connsiteY0" fmla="*/ 102349 h 1511300"/>
              <a:gd name="connsiteX1" fmla="*/ 346 w 299142"/>
              <a:gd name="connsiteY1" fmla="*/ 200047 h 1511300"/>
              <a:gd name="connsiteX2" fmla="*/ 448 w 299142"/>
              <a:gd name="connsiteY2" fmla="*/ 390682 h 1511300"/>
              <a:gd name="connsiteX3" fmla="*/ 692 w 299142"/>
              <a:gd name="connsiteY3" fmla="*/ 1473200 h 1511300"/>
              <a:gd name="connsiteX4" fmla="*/ 57842 w 299142"/>
              <a:gd name="connsiteY4" fmla="*/ 1397000 h 1511300"/>
              <a:gd name="connsiteX5" fmla="*/ 102292 w 299142"/>
              <a:gd name="connsiteY5" fmla="*/ 1473200 h 1511300"/>
              <a:gd name="connsiteX6" fmla="*/ 146742 w 299142"/>
              <a:gd name="connsiteY6" fmla="*/ 1416050 h 1511300"/>
              <a:gd name="connsiteX7" fmla="*/ 172142 w 299142"/>
              <a:gd name="connsiteY7" fmla="*/ 1460500 h 1511300"/>
              <a:gd name="connsiteX8" fmla="*/ 172142 w 299142"/>
              <a:gd name="connsiteY8" fmla="*/ 1397000 h 1511300"/>
              <a:gd name="connsiteX9" fmla="*/ 235642 w 299142"/>
              <a:gd name="connsiteY9" fmla="*/ 1466850 h 1511300"/>
              <a:gd name="connsiteX10" fmla="*/ 254692 w 299142"/>
              <a:gd name="connsiteY10" fmla="*/ 1498600 h 1511300"/>
              <a:gd name="connsiteX11" fmla="*/ 254692 w 299142"/>
              <a:gd name="connsiteY11" fmla="*/ 1441450 h 1511300"/>
              <a:gd name="connsiteX12" fmla="*/ 299142 w 299142"/>
              <a:gd name="connsiteY12" fmla="*/ 1511300 h 1511300"/>
              <a:gd name="connsiteX13" fmla="*/ 299142 w 299142"/>
              <a:gd name="connsiteY13" fmla="*/ 0 h 1511300"/>
              <a:gd name="connsiteX14" fmla="*/ 267392 w 299142"/>
              <a:gd name="connsiteY14" fmla="*/ 63500 h 1511300"/>
              <a:gd name="connsiteX15" fmla="*/ 241992 w 299142"/>
              <a:gd name="connsiteY15" fmla="*/ 19050 h 1511300"/>
              <a:gd name="connsiteX16" fmla="*/ 229292 w 299142"/>
              <a:gd name="connsiteY16" fmla="*/ 95250 h 1511300"/>
              <a:gd name="connsiteX17" fmla="*/ 178492 w 299142"/>
              <a:gd name="connsiteY17" fmla="*/ 25400 h 1511300"/>
              <a:gd name="connsiteX18" fmla="*/ 184842 w 299142"/>
              <a:gd name="connsiteY18" fmla="*/ 101600 h 1511300"/>
              <a:gd name="connsiteX19" fmla="*/ 134042 w 299142"/>
              <a:gd name="connsiteY19" fmla="*/ 31750 h 1511300"/>
              <a:gd name="connsiteX20" fmla="*/ 121342 w 299142"/>
              <a:gd name="connsiteY20" fmla="*/ 107950 h 1511300"/>
              <a:gd name="connsiteX21" fmla="*/ 79252 w 299142"/>
              <a:gd name="connsiteY21" fmla="*/ 1993 h 1511300"/>
              <a:gd name="connsiteX22" fmla="*/ 45142 w 299142"/>
              <a:gd name="connsiteY22" fmla="*/ 63500 h 1511300"/>
              <a:gd name="connsiteX23" fmla="*/ 204 w 299142"/>
              <a:gd name="connsiteY23" fmla="*/ 4773 h 1511300"/>
              <a:gd name="connsiteX24" fmla="*/ 0 w 299142"/>
              <a:gd name="connsiteY24" fmla="*/ 102349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9142" h="1511300">
                <a:moveTo>
                  <a:pt x="0" y="102349"/>
                </a:moveTo>
                <a:cubicBezTo>
                  <a:pt x="115" y="134915"/>
                  <a:pt x="231" y="167481"/>
                  <a:pt x="346" y="200047"/>
                </a:cubicBezTo>
                <a:cubicBezTo>
                  <a:pt x="1058" y="219097"/>
                  <a:pt x="-264" y="371632"/>
                  <a:pt x="448" y="390682"/>
                </a:cubicBezTo>
                <a:cubicBezTo>
                  <a:pt x="2565" y="803432"/>
                  <a:pt x="-1425" y="1060450"/>
                  <a:pt x="692" y="1473200"/>
                </a:cubicBezTo>
                <a:lnTo>
                  <a:pt x="57842" y="1397000"/>
                </a:lnTo>
                <a:lnTo>
                  <a:pt x="102292" y="1473200"/>
                </a:lnTo>
                <a:lnTo>
                  <a:pt x="146742" y="1416050"/>
                </a:lnTo>
                <a:lnTo>
                  <a:pt x="172142" y="1460500"/>
                </a:lnTo>
                <a:lnTo>
                  <a:pt x="172142" y="1397000"/>
                </a:lnTo>
                <a:lnTo>
                  <a:pt x="235642" y="1466850"/>
                </a:lnTo>
                <a:lnTo>
                  <a:pt x="254692" y="1498600"/>
                </a:lnTo>
                <a:lnTo>
                  <a:pt x="254692" y="1441450"/>
                </a:lnTo>
                <a:lnTo>
                  <a:pt x="299142" y="1511300"/>
                </a:lnTo>
                <a:lnTo>
                  <a:pt x="299142" y="0"/>
                </a:lnTo>
                <a:lnTo>
                  <a:pt x="267392" y="63500"/>
                </a:lnTo>
                <a:lnTo>
                  <a:pt x="241992" y="19050"/>
                </a:lnTo>
                <a:lnTo>
                  <a:pt x="229292" y="95250"/>
                </a:lnTo>
                <a:lnTo>
                  <a:pt x="178492" y="25400"/>
                </a:lnTo>
                <a:lnTo>
                  <a:pt x="184842" y="101600"/>
                </a:lnTo>
                <a:lnTo>
                  <a:pt x="134042" y="31750"/>
                </a:lnTo>
                <a:lnTo>
                  <a:pt x="121342" y="107950"/>
                </a:lnTo>
                <a:lnTo>
                  <a:pt x="79252" y="1993"/>
                </a:lnTo>
                <a:lnTo>
                  <a:pt x="45142" y="63500"/>
                </a:lnTo>
                <a:lnTo>
                  <a:pt x="204" y="4773"/>
                </a:lnTo>
                <a:lnTo>
                  <a:pt x="0" y="10234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6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자유형: 도형 37">
            <a:extLst>
              <a:ext uri="{FF2B5EF4-FFF2-40B4-BE49-F238E27FC236}">
                <a16:creationId xmlns:a16="http://schemas.microsoft.com/office/drawing/2014/main" id="{F1CCDFF0-1397-1D47-81BA-C337D15D9C38}"/>
              </a:ext>
            </a:extLst>
          </p:cNvPr>
          <p:cNvSpPr/>
          <p:nvPr userDrawn="1"/>
        </p:nvSpPr>
        <p:spPr>
          <a:xfrm rot="209007">
            <a:off x="11698841" y="2786738"/>
            <a:ext cx="350001" cy="1294097"/>
          </a:xfrm>
          <a:custGeom>
            <a:avLst/>
            <a:gdLst>
              <a:gd name="connsiteX0" fmla="*/ 0 w 317500"/>
              <a:gd name="connsiteY0" fmla="*/ 146050 h 1517650"/>
              <a:gd name="connsiteX1" fmla="*/ 0 w 317500"/>
              <a:gd name="connsiteY1" fmla="*/ 146050 h 1517650"/>
              <a:gd name="connsiteX2" fmla="*/ 12700 w 317500"/>
              <a:gd name="connsiteY2" fmla="*/ 241300 h 1517650"/>
              <a:gd name="connsiteX3" fmla="*/ 19050 w 317500"/>
              <a:gd name="connsiteY3" fmla="*/ 1479550 h 1517650"/>
              <a:gd name="connsiteX4" fmla="*/ 76200 w 317500"/>
              <a:gd name="connsiteY4" fmla="*/ 1403350 h 1517650"/>
              <a:gd name="connsiteX5" fmla="*/ 120650 w 317500"/>
              <a:gd name="connsiteY5" fmla="*/ 1479550 h 1517650"/>
              <a:gd name="connsiteX6" fmla="*/ 165100 w 317500"/>
              <a:gd name="connsiteY6" fmla="*/ 1422400 h 1517650"/>
              <a:gd name="connsiteX7" fmla="*/ 190500 w 317500"/>
              <a:gd name="connsiteY7" fmla="*/ 1466850 h 1517650"/>
              <a:gd name="connsiteX8" fmla="*/ 190500 w 317500"/>
              <a:gd name="connsiteY8" fmla="*/ 1403350 h 1517650"/>
              <a:gd name="connsiteX9" fmla="*/ 254000 w 317500"/>
              <a:gd name="connsiteY9" fmla="*/ 1473200 h 1517650"/>
              <a:gd name="connsiteX10" fmla="*/ 273050 w 317500"/>
              <a:gd name="connsiteY10" fmla="*/ 1504950 h 1517650"/>
              <a:gd name="connsiteX11" fmla="*/ 273050 w 317500"/>
              <a:gd name="connsiteY11" fmla="*/ 1447800 h 1517650"/>
              <a:gd name="connsiteX12" fmla="*/ 317500 w 317500"/>
              <a:gd name="connsiteY12" fmla="*/ 1517650 h 1517650"/>
              <a:gd name="connsiteX13" fmla="*/ 317500 w 317500"/>
              <a:gd name="connsiteY13" fmla="*/ 6350 h 1517650"/>
              <a:gd name="connsiteX14" fmla="*/ 285750 w 317500"/>
              <a:gd name="connsiteY14" fmla="*/ 69850 h 1517650"/>
              <a:gd name="connsiteX15" fmla="*/ 260350 w 317500"/>
              <a:gd name="connsiteY15" fmla="*/ 25400 h 1517650"/>
              <a:gd name="connsiteX16" fmla="*/ 247650 w 317500"/>
              <a:gd name="connsiteY16" fmla="*/ 101600 h 1517650"/>
              <a:gd name="connsiteX17" fmla="*/ 196850 w 317500"/>
              <a:gd name="connsiteY17" fmla="*/ 31750 h 1517650"/>
              <a:gd name="connsiteX18" fmla="*/ 203200 w 317500"/>
              <a:gd name="connsiteY18" fmla="*/ 107950 h 1517650"/>
              <a:gd name="connsiteX19" fmla="*/ 152400 w 317500"/>
              <a:gd name="connsiteY19" fmla="*/ 38100 h 1517650"/>
              <a:gd name="connsiteX20" fmla="*/ 139700 w 317500"/>
              <a:gd name="connsiteY20" fmla="*/ 114300 h 1517650"/>
              <a:gd name="connsiteX21" fmla="*/ 50800 w 317500"/>
              <a:gd name="connsiteY21" fmla="*/ 0 h 1517650"/>
              <a:gd name="connsiteX22" fmla="*/ 63500 w 317500"/>
              <a:gd name="connsiteY22" fmla="*/ 69850 h 1517650"/>
              <a:gd name="connsiteX23" fmla="*/ 6350 w 317500"/>
              <a:gd name="connsiteY23" fmla="*/ 0 h 1517650"/>
              <a:gd name="connsiteX24" fmla="*/ 0 w 317500"/>
              <a:gd name="connsiteY24" fmla="*/ 146050 h 1517650"/>
              <a:gd name="connsiteX0" fmla="*/ 14287 w 317500"/>
              <a:gd name="connsiteY0" fmla="*/ 153194 h 1517650"/>
              <a:gd name="connsiteX1" fmla="*/ 0 w 317500"/>
              <a:gd name="connsiteY1" fmla="*/ 146050 h 1517650"/>
              <a:gd name="connsiteX2" fmla="*/ 12700 w 317500"/>
              <a:gd name="connsiteY2" fmla="*/ 241300 h 1517650"/>
              <a:gd name="connsiteX3" fmla="*/ 19050 w 317500"/>
              <a:gd name="connsiteY3" fmla="*/ 1479550 h 1517650"/>
              <a:gd name="connsiteX4" fmla="*/ 76200 w 317500"/>
              <a:gd name="connsiteY4" fmla="*/ 1403350 h 1517650"/>
              <a:gd name="connsiteX5" fmla="*/ 120650 w 317500"/>
              <a:gd name="connsiteY5" fmla="*/ 1479550 h 1517650"/>
              <a:gd name="connsiteX6" fmla="*/ 165100 w 317500"/>
              <a:gd name="connsiteY6" fmla="*/ 1422400 h 1517650"/>
              <a:gd name="connsiteX7" fmla="*/ 190500 w 317500"/>
              <a:gd name="connsiteY7" fmla="*/ 1466850 h 1517650"/>
              <a:gd name="connsiteX8" fmla="*/ 190500 w 317500"/>
              <a:gd name="connsiteY8" fmla="*/ 1403350 h 1517650"/>
              <a:gd name="connsiteX9" fmla="*/ 254000 w 317500"/>
              <a:gd name="connsiteY9" fmla="*/ 1473200 h 1517650"/>
              <a:gd name="connsiteX10" fmla="*/ 273050 w 317500"/>
              <a:gd name="connsiteY10" fmla="*/ 1504950 h 1517650"/>
              <a:gd name="connsiteX11" fmla="*/ 273050 w 317500"/>
              <a:gd name="connsiteY11" fmla="*/ 1447800 h 1517650"/>
              <a:gd name="connsiteX12" fmla="*/ 317500 w 317500"/>
              <a:gd name="connsiteY12" fmla="*/ 1517650 h 1517650"/>
              <a:gd name="connsiteX13" fmla="*/ 317500 w 317500"/>
              <a:gd name="connsiteY13" fmla="*/ 6350 h 1517650"/>
              <a:gd name="connsiteX14" fmla="*/ 285750 w 317500"/>
              <a:gd name="connsiteY14" fmla="*/ 69850 h 1517650"/>
              <a:gd name="connsiteX15" fmla="*/ 260350 w 317500"/>
              <a:gd name="connsiteY15" fmla="*/ 25400 h 1517650"/>
              <a:gd name="connsiteX16" fmla="*/ 247650 w 317500"/>
              <a:gd name="connsiteY16" fmla="*/ 101600 h 1517650"/>
              <a:gd name="connsiteX17" fmla="*/ 196850 w 317500"/>
              <a:gd name="connsiteY17" fmla="*/ 31750 h 1517650"/>
              <a:gd name="connsiteX18" fmla="*/ 203200 w 317500"/>
              <a:gd name="connsiteY18" fmla="*/ 107950 h 1517650"/>
              <a:gd name="connsiteX19" fmla="*/ 152400 w 317500"/>
              <a:gd name="connsiteY19" fmla="*/ 38100 h 1517650"/>
              <a:gd name="connsiteX20" fmla="*/ 139700 w 317500"/>
              <a:gd name="connsiteY20" fmla="*/ 114300 h 1517650"/>
              <a:gd name="connsiteX21" fmla="*/ 50800 w 317500"/>
              <a:gd name="connsiteY21" fmla="*/ 0 h 1517650"/>
              <a:gd name="connsiteX22" fmla="*/ 63500 w 317500"/>
              <a:gd name="connsiteY22" fmla="*/ 69850 h 1517650"/>
              <a:gd name="connsiteX23" fmla="*/ 6350 w 317500"/>
              <a:gd name="connsiteY23" fmla="*/ 0 h 1517650"/>
              <a:gd name="connsiteX24" fmla="*/ 14287 w 317500"/>
              <a:gd name="connsiteY24" fmla="*/ 153194 h 1517650"/>
              <a:gd name="connsiteX0" fmla="*/ 7937 w 311150"/>
              <a:gd name="connsiteY0" fmla="*/ 153194 h 1517650"/>
              <a:gd name="connsiteX1" fmla="*/ 10319 w 311150"/>
              <a:gd name="connsiteY1" fmla="*/ 184150 h 1517650"/>
              <a:gd name="connsiteX2" fmla="*/ 6350 w 311150"/>
              <a:gd name="connsiteY2" fmla="*/ 241300 h 1517650"/>
              <a:gd name="connsiteX3" fmla="*/ 12700 w 311150"/>
              <a:gd name="connsiteY3" fmla="*/ 1479550 h 1517650"/>
              <a:gd name="connsiteX4" fmla="*/ 69850 w 311150"/>
              <a:gd name="connsiteY4" fmla="*/ 1403350 h 1517650"/>
              <a:gd name="connsiteX5" fmla="*/ 114300 w 311150"/>
              <a:gd name="connsiteY5" fmla="*/ 1479550 h 1517650"/>
              <a:gd name="connsiteX6" fmla="*/ 158750 w 311150"/>
              <a:gd name="connsiteY6" fmla="*/ 1422400 h 1517650"/>
              <a:gd name="connsiteX7" fmla="*/ 184150 w 311150"/>
              <a:gd name="connsiteY7" fmla="*/ 1466850 h 1517650"/>
              <a:gd name="connsiteX8" fmla="*/ 184150 w 311150"/>
              <a:gd name="connsiteY8" fmla="*/ 1403350 h 1517650"/>
              <a:gd name="connsiteX9" fmla="*/ 247650 w 311150"/>
              <a:gd name="connsiteY9" fmla="*/ 1473200 h 1517650"/>
              <a:gd name="connsiteX10" fmla="*/ 266700 w 311150"/>
              <a:gd name="connsiteY10" fmla="*/ 1504950 h 1517650"/>
              <a:gd name="connsiteX11" fmla="*/ 266700 w 311150"/>
              <a:gd name="connsiteY11" fmla="*/ 1447800 h 1517650"/>
              <a:gd name="connsiteX12" fmla="*/ 311150 w 311150"/>
              <a:gd name="connsiteY12" fmla="*/ 1517650 h 1517650"/>
              <a:gd name="connsiteX13" fmla="*/ 311150 w 311150"/>
              <a:gd name="connsiteY13" fmla="*/ 6350 h 1517650"/>
              <a:gd name="connsiteX14" fmla="*/ 279400 w 311150"/>
              <a:gd name="connsiteY14" fmla="*/ 69850 h 1517650"/>
              <a:gd name="connsiteX15" fmla="*/ 254000 w 311150"/>
              <a:gd name="connsiteY15" fmla="*/ 25400 h 1517650"/>
              <a:gd name="connsiteX16" fmla="*/ 241300 w 311150"/>
              <a:gd name="connsiteY16" fmla="*/ 101600 h 1517650"/>
              <a:gd name="connsiteX17" fmla="*/ 190500 w 311150"/>
              <a:gd name="connsiteY17" fmla="*/ 31750 h 1517650"/>
              <a:gd name="connsiteX18" fmla="*/ 196850 w 311150"/>
              <a:gd name="connsiteY18" fmla="*/ 107950 h 1517650"/>
              <a:gd name="connsiteX19" fmla="*/ 146050 w 311150"/>
              <a:gd name="connsiteY19" fmla="*/ 38100 h 1517650"/>
              <a:gd name="connsiteX20" fmla="*/ 133350 w 311150"/>
              <a:gd name="connsiteY20" fmla="*/ 114300 h 1517650"/>
              <a:gd name="connsiteX21" fmla="*/ 44450 w 311150"/>
              <a:gd name="connsiteY21" fmla="*/ 0 h 1517650"/>
              <a:gd name="connsiteX22" fmla="*/ 57150 w 311150"/>
              <a:gd name="connsiteY22" fmla="*/ 69850 h 1517650"/>
              <a:gd name="connsiteX23" fmla="*/ 0 w 311150"/>
              <a:gd name="connsiteY23" fmla="*/ 0 h 1517650"/>
              <a:gd name="connsiteX24" fmla="*/ 7937 w 311150"/>
              <a:gd name="connsiteY24" fmla="*/ 153194 h 1517650"/>
              <a:gd name="connsiteX0" fmla="*/ 7937 w 311150"/>
              <a:gd name="connsiteY0" fmla="*/ 153194 h 1517650"/>
              <a:gd name="connsiteX1" fmla="*/ 4213 w 311150"/>
              <a:gd name="connsiteY1" fmla="*/ 184150 h 1517650"/>
              <a:gd name="connsiteX2" fmla="*/ 6350 w 311150"/>
              <a:gd name="connsiteY2" fmla="*/ 241300 h 1517650"/>
              <a:gd name="connsiteX3" fmla="*/ 12700 w 311150"/>
              <a:gd name="connsiteY3" fmla="*/ 1479550 h 1517650"/>
              <a:gd name="connsiteX4" fmla="*/ 69850 w 311150"/>
              <a:gd name="connsiteY4" fmla="*/ 1403350 h 1517650"/>
              <a:gd name="connsiteX5" fmla="*/ 114300 w 311150"/>
              <a:gd name="connsiteY5" fmla="*/ 1479550 h 1517650"/>
              <a:gd name="connsiteX6" fmla="*/ 158750 w 311150"/>
              <a:gd name="connsiteY6" fmla="*/ 1422400 h 1517650"/>
              <a:gd name="connsiteX7" fmla="*/ 184150 w 311150"/>
              <a:gd name="connsiteY7" fmla="*/ 1466850 h 1517650"/>
              <a:gd name="connsiteX8" fmla="*/ 184150 w 311150"/>
              <a:gd name="connsiteY8" fmla="*/ 1403350 h 1517650"/>
              <a:gd name="connsiteX9" fmla="*/ 247650 w 311150"/>
              <a:gd name="connsiteY9" fmla="*/ 1473200 h 1517650"/>
              <a:gd name="connsiteX10" fmla="*/ 266700 w 311150"/>
              <a:gd name="connsiteY10" fmla="*/ 1504950 h 1517650"/>
              <a:gd name="connsiteX11" fmla="*/ 266700 w 311150"/>
              <a:gd name="connsiteY11" fmla="*/ 1447800 h 1517650"/>
              <a:gd name="connsiteX12" fmla="*/ 311150 w 311150"/>
              <a:gd name="connsiteY12" fmla="*/ 1517650 h 1517650"/>
              <a:gd name="connsiteX13" fmla="*/ 311150 w 311150"/>
              <a:gd name="connsiteY13" fmla="*/ 6350 h 1517650"/>
              <a:gd name="connsiteX14" fmla="*/ 279400 w 311150"/>
              <a:gd name="connsiteY14" fmla="*/ 69850 h 1517650"/>
              <a:gd name="connsiteX15" fmla="*/ 254000 w 311150"/>
              <a:gd name="connsiteY15" fmla="*/ 25400 h 1517650"/>
              <a:gd name="connsiteX16" fmla="*/ 241300 w 311150"/>
              <a:gd name="connsiteY16" fmla="*/ 101600 h 1517650"/>
              <a:gd name="connsiteX17" fmla="*/ 190500 w 311150"/>
              <a:gd name="connsiteY17" fmla="*/ 31750 h 1517650"/>
              <a:gd name="connsiteX18" fmla="*/ 196850 w 311150"/>
              <a:gd name="connsiteY18" fmla="*/ 107950 h 1517650"/>
              <a:gd name="connsiteX19" fmla="*/ 146050 w 311150"/>
              <a:gd name="connsiteY19" fmla="*/ 38100 h 1517650"/>
              <a:gd name="connsiteX20" fmla="*/ 133350 w 311150"/>
              <a:gd name="connsiteY20" fmla="*/ 114300 h 1517650"/>
              <a:gd name="connsiteX21" fmla="*/ 44450 w 311150"/>
              <a:gd name="connsiteY21" fmla="*/ 0 h 1517650"/>
              <a:gd name="connsiteX22" fmla="*/ 57150 w 311150"/>
              <a:gd name="connsiteY22" fmla="*/ 69850 h 1517650"/>
              <a:gd name="connsiteX23" fmla="*/ 0 w 311150"/>
              <a:gd name="connsiteY23" fmla="*/ 0 h 1517650"/>
              <a:gd name="connsiteX24" fmla="*/ 7937 w 311150"/>
              <a:gd name="connsiteY24" fmla="*/ 153194 h 1517650"/>
              <a:gd name="connsiteX0" fmla="*/ 5902 w 311150"/>
              <a:gd name="connsiteY0" fmla="*/ 136508 h 1517650"/>
              <a:gd name="connsiteX1" fmla="*/ 4213 w 311150"/>
              <a:gd name="connsiteY1" fmla="*/ 184150 h 1517650"/>
              <a:gd name="connsiteX2" fmla="*/ 6350 w 311150"/>
              <a:gd name="connsiteY2" fmla="*/ 241300 h 1517650"/>
              <a:gd name="connsiteX3" fmla="*/ 12700 w 311150"/>
              <a:gd name="connsiteY3" fmla="*/ 1479550 h 1517650"/>
              <a:gd name="connsiteX4" fmla="*/ 69850 w 311150"/>
              <a:gd name="connsiteY4" fmla="*/ 1403350 h 1517650"/>
              <a:gd name="connsiteX5" fmla="*/ 114300 w 311150"/>
              <a:gd name="connsiteY5" fmla="*/ 1479550 h 1517650"/>
              <a:gd name="connsiteX6" fmla="*/ 158750 w 311150"/>
              <a:gd name="connsiteY6" fmla="*/ 1422400 h 1517650"/>
              <a:gd name="connsiteX7" fmla="*/ 184150 w 311150"/>
              <a:gd name="connsiteY7" fmla="*/ 1466850 h 1517650"/>
              <a:gd name="connsiteX8" fmla="*/ 184150 w 311150"/>
              <a:gd name="connsiteY8" fmla="*/ 1403350 h 1517650"/>
              <a:gd name="connsiteX9" fmla="*/ 247650 w 311150"/>
              <a:gd name="connsiteY9" fmla="*/ 1473200 h 1517650"/>
              <a:gd name="connsiteX10" fmla="*/ 266700 w 311150"/>
              <a:gd name="connsiteY10" fmla="*/ 1504950 h 1517650"/>
              <a:gd name="connsiteX11" fmla="*/ 266700 w 311150"/>
              <a:gd name="connsiteY11" fmla="*/ 1447800 h 1517650"/>
              <a:gd name="connsiteX12" fmla="*/ 311150 w 311150"/>
              <a:gd name="connsiteY12" fmla="*/ 1517650 h 1517650"/>
              <a:gd name="connsiteX13" fmla="*/ 311150 w 311150"/>
              <a:gd name="connsiteY13" fmla="*/ 6350 h 1517650"/>
              <a:gd name="connsiteX14" fmla="*/ 279400 w 311150"/>
              <a:gd name="connsiteY14" fmla="*/ 69850 h 1517650"/>
              <a:gd name="connsiteX15" fmla="*/ 254000 w 311150"/>
              <a:gd name="connsiteY15" fmla="*/ 25400 h 1517650"/>
              <a:gd name="connsiteX16" fmla="*/ 241300 w 311150"/>
              <a:gd name="connsiteY16" fmla="*/ 101600 h 1517650"/>
              <a:gd name="connsiteX17" fmla="*/ 190500 w 311150"/>
              <a:gd name="connsiteY17" fmla="*/ 31750 h 1517650"/>
              <a:gd name="connsiteX18" fmla="*/ 196850 w 311150"/>
              <a:gd name="connsiteY18" fmla="*/ 107950 h 1517650"/>
              <a:gd name="connsiteX19" fmla="*/ 146050 w 311150"/>
              <a:gd name="connsiteY19" fmla="*/ 38100 h 1517650"/>
              <a:gd name="connsiteX20" fmla="*/ 133350 w 311150"/>
              <a:gd name="connsiteY20" fmla="*/ 114300 h 1517650"/>
              <a:gd name="connsiteX21" fmla="*/ 44450 w 311150"/>
              <a:gd name="connsiteY21" fmla="*/ 0 h 1517650"/>
              <a:gd name="connsiteX22" fmla="*/ 57150 w 311150"/>
              <a:gd name="connsiteY22" fmla="*/ 69850 h 1517650"/>
              <a:gd name="connsiteX23" fmla="*/ 0 w 311150"/>
              <a:gd name="connsiteY23" fmla="*/ 0 h 1517650"/>
              <a:gd name="connsiteX24" fmla="*/ 5902 w 311150"/>
              <a:gd name="connsiteY24" fmla="*/ 136508 h 1517650"/>
              <a:gd name="connsiteX0" fmla="*/ 1689 w 306937"/>
              <a:gd name="connsiteY0" fmla="*/ 136508 h 1517650"/>
              <a:gd name="connsiteX1" fmla="*/ 0 w 306937"/>
              <a:gd name="connsiteY1" fmla="*/ 184150 h 1517650"/>
              <a:gd name="connsiteX2" fmla="*/ 2137 w 306937"/>
              <a:gd name="connsiteY2" fmla="*/ 241300 h 1517650"/>
              <a:gd name="connsiteX3" fmla="*/ 8487 w 306937"/>
              <a:gd name="connsiteY3" fmla="*/ 1479550 h 1517650"/>
              <a:gd name="connsiteX4" fmla="*/ 65637 w 306937"/>
              <a:gd name="connsiteY4" fmla="*/ 1403350 h 1517650"/>
              <a:gd name="connsiteX5" fmla="*/ 110087 w 306937"/>
              <a:gd name="connsiteY5" fmla="*/ 1479550 h 1517650"/>
              <a:gd name="connsiteX6" fmla="*/ 154537 w 306937"/>
              <a:gd name="connsiteY6" fmla="*/ 1422400 h 1517650"/>
              <a:gd name="connsiteX7" fmla="*/ 179937 w 306937"/>
              <a:gd name="connsiteY7" fmla="*/ 1466850 h 1517650"/>
              <a:gd name="connsiteX8" fmla="*/ 179937 w 306937"/>
              <a:gd name="connsiteY8" fmla="*/ 1403350 h 1517650"/>
              <a:gd name="connsiteX9" fmla="*/ 243437 w 306937"/>
              <a:gd name="connsiteY9" fmla="*/ 1473200 h 1517650"/>
              <a:gd name="connsiteX10" fmla="*/ 262487 w 306937"/>
              <a:gd name="connsiteY10" fmla="*/ 1504950 h 1517650"/>
              <a:gd name="connsiteX11" fmla="*/ 262487 w 306937"/>
              <a:gd name="connsiteY11" fmla="*/ 1447800 h 1517650"/>
              <a:gd name="connsiteX12" fmla="*/ 306937 w 306937"/>
              <a:gd name="connsiteY12" fmla="*/ 1517650 h 1517650"/>
              <a:gd name="connsiteX13" fmla="*/ 306937 w 306937"/>
              <a:gd name="connsiteY13" fmla="*/ 6350 h 1517650"/>
              <a:gd name="connsiteX14" fmla="*/ 275187 w 306937"/>
              <a:gd name="connsiteY14" fmla="*/ 69850 h 1517650"/>
              <a:gd name="connsiteX15" fmla="*/ 249787 w 306937"/>
              <a:gd name="connsiteY15" fmla="*/ 25400 h 1517650"/>
              <a:gd name="connsiteX16" fmla="*/ 237087 w 306937"/>
              <a:gd name="connsiteY16" fmla="*/ 101600 h 1517650"/>
              <a:gd name="connsiteX17" fmla="*/ 186287 w 306937"/>
              <a:gd name="connsiteY17" fmla="*/ 31750 h 1517650"/>
              <a:gd name="connsiteX18" fmla="*/ 192637 w 306937"/>
              <a:gd name="connsiteY18" fmla="*/ 107950 h 1517650"/>
              <a:gd name="connsiteX19" fmla="*/ 141837 w 306937"/>
              <a:gd name="connsiteY19" fmla="*/ 38100 h 1517650"/>
              <a:gd name="connsiteX20" fmla="*/ 129137 w 306937"/>
              <a:gd name="connsiteY20" fmla="*/ 114300 h 1517650"/>
              <a:gd name="connsiteX21" fmla="*/ 40237 w 306937"/>
              <a:gd name="connsiteY21" fmla="*/ 0 h 1517650"/>
              <a:gd name="connsiteX22" fmla="*/ 52937 w 306937"/>
              <a:gd name="connsiteY22" fmla="*/ 69850 h 1517650"/>
              <a:gd name="connsiteX23" fmla="*/ 1893 w 306937"/>
              <a:gd name="connsiteY23" fmla="*/ 5561 h 1517650"/>
              <a:gd name="connsiteX24" fmla="*/ 1689 w 306937"/>
              <a:gd name="connsiteY24" fmla="*/ 136508 h 1517650"/>
              <a:gd name="connsiteX0" fmla="*/ 1689 w 306937"/>
              <a:gd name="connsiteY0" fmla="*/ 130947 h 1512089"/>
              <a:gd name="connsiteX1" fmla="*/ 0 w 306937"/>
              <a:gd name="connsiteY1" fmla="*/ 178589 h 1512089"/>
              <a:gd name="connsiteX2" fmla="*/ 2137 w 306937"/>
              <a:gd name="connsiteY2" fmla="*/ 235739 h 1512089"/>
              <a:gd name="connsiteX3" fmla="*/ 8487 w 306937"/>
              <a:gd name="connsiteY3" fmla="*/ 1473989 h 1512089"/>
              <a:gd name="connsiteX4" fmla="*/ 65637 w 306937"/>
              <a:gd name="connsiteY4" fmla="*/ 1397789 h 1512089"/>
              <a:gd name="connsiteX5" fmla="*/ 110087 w 306937"/>
              <a:gd name="connsiteY5" fmla="*/ 1473989 h 1512089"/>
              <a:gd name="connsiteX6" fmla="*/ 154537 w 306937"/>
              <a:gd name="connsiteY6" fmla="*/ 1416839 h 1512089"/>
              <a:gd name="connsiteX7" fmla="*/ 179937 w 306937"/>
              <a:gd name="connsiteY7" fmla="*/ 1461289 h 1512089"/>
              <a:gd name="connsiteX8" fmla="*/ 179937 w 306937"/>
              <a:gd name="connsiteY8" fmla="*/ 1397789 h 1512089"/>
              <a:gd name="connsiteX9" fmla="*/ 243437 w 306937"/>
              <a:gd name="connsiteY9" fmla="*/ 1467639 h 1512089"/>
              <a:gd name="connsiteX10" fmla="*/ 262487 w 306937"/>
              <a:gd name="connsiteY10" fmla="*/ 1499389 h 1512089"/>
              <a:gd name="connsiteX11" fmla="*/ 262487 w 306937"/>
              <a:gd name="connsiteY11" fmla="*/ 1442239 h 1512089"/>
              <a:gd name="connsiteX12" fmla="*/ 306937 w 306937"/>
              <a:gd name="connsiteY12" fmla="*/ 1512089 h 1512089"/>
              <a:gd name="connsiteX13" fmla="*/ 306937 w 306937"/>
              <a:gd name="connsiteY13" fmla="*/ 789 h 1512089"/>
              <a:gd name="connsiteX14" fmla="*/ 275187 w 306937"/>
              <a:gd name="connsiteY14" fmla="*/ 64289 h 1512089"/>
              <a:gd name="connsiteX15" fmla="*/ 249787 w 306937"/>
              <a:gd name="connsiteY15" fmla="*/ 19839 h 1512089"/>
              <a:gd name="connsiteX16" fmla="*/ 237087 w 306937"/>
              <a:gd name="connsiteY16" fmla="*/ 96039 h 1512089"/>
              <a:gd name="connsiteX17" fmla="*/ 186287 w 306937"/>
              <a:gd name="connsiteY17" fmla="*/ 26189 h 1512089"/>
              <a:gd name="connsiteX18" fmla="*/ 192637 w 306937"/>
              <a:gd name="connsiteY18" fmla="*/ 102389 h 1512089"/>
              <a:gd name="connsiteX19" fmla="*/ 141837 w 306937"/>
              <a:gd name="connsiteY19" fmla="*/ 32539 h 1512089"/>
              <a:gd name="connsiteX20" fmla="*/ 129137 w 306937"/>
              <a:gd name="connsiteY20" fmla="*/ 108739 h 1512089"/>
              <a:gd name="connsiteX21" fmla="*/ 87047 w 306937"/>
              <a:gd name="connsiteY21" fmla="*/ 2782 h 1512089"/>
              <a:gd name="connsiteX22" fmla="*/ 52937 w 306937"/>
              <a:gd name="connsiteY22" fmla="*/ 64289 h 1512089"/>
              <a:gd name="connsiteX23" fmla="*/ 1893 w 306937"/>
              <a:gd name="connsiteY23" fmla="*/ 0 h 1512089"/>
              <a:gd name="connsiteX24" fmla="*/ 1689 w 306937"/>
              <a:gd name="connsiteY24" fmla="*/ 130947 h 1512089"/>
              <a:gd name="connsiteX0" fmla="*/ 0 w 305248"/>
              <a:gd name="connsiteY0" fmla="*/ 130947 h 1512089"/>
              <a:gd name="connsiteX1" fmla="*/ 2382 w 305248"/>
              <a:gd name="connsiteY1" fmla="*/ 184151 h 1512089"/>
              <a:gd name="connsiteX2" fmla="*/ 448 w 305248"/>
              <a:gd name="connsiteY2" fmla="*/ 235739 h 1512089"/>
              <a:gd name="connsiteX3" fmla="*/ 6798 w 305248"/>
              <a:gd name="connsiteY3" fmla="*/ 1473989 h 1512089"/>
              <a:gd name="connsiteX4" fmla="*/ 63948 w 305248"/>
              <a:gd name="connsiteY4" fmla="*/ 1397789 h 1512089"/>
              <a:gd name="connsiteX5" fmla="*/ 108398 w 305248"/>
              <a:gd name="connsiteY5" fmla="*/ 1473989 h 1512089"/>
              <a:gd name="connsiteX6" fmla="*/ 152848 w 305248"/>
              <a:gd name="connsiteY6" fmla="*/ 1416839 h 1512089"/>
              <a:gd name="connsiteX7" fmla="*/ 178248 w 305248"/>
              <a:gd name="connsiteY7" fmla="*/ 1461289 h 1512089"/>
              <a:gd name="connsiteX8" fmla="*/ 178248 w 305248"/>
              <a:gd name="connsiteY8" fmla="*/ 1397789 h 1512089"/>
              <a:gd name="connsiteX9" fmla="*/ 241748 w 305248"/>
              <a:gd name="connsiteY9" fmla="*/ 1467639 h 1512089"/>
              <a:gd name="connsiteX10" fmla="*/ 260798 w 305248"/>
              <a:gd name="connsiteY10" fmla="*/ 1499389 h 1512089"/>
              <a:gd name="connsiteX11" fmla="*/ 260798 w 305248"/>
              <a:gd name="connsiteY11" fmla="*/ 1442239 h 1512089"/>
              <a:gd name="connsiteX12" fmla="*/ 305248 w 305248"/>
              <a:gd name="connsiteY12" fmla="*/ 1512089 h 1512089"/>
              <a:gd name="connsiteX13" fmla="*/ 305248 w 305248"/>
              <a:gd name="connsiteY13" fmla="*/ 789 h 1512089"/>
              <a:gd name="connsiteX14" fmla="*/ 273498 w 305248"/>
              <a:gd name="connsiteY14" fmla="*/ 64289 h 1512089"/>
              <a:gd name="connsiteX15" fmla="*/ 248098 w 305248"/>
              <a:gd name="connsiteY15" fmla="*/ 19839 h 1512089"/>
              <a:gd name="connsiteX16" fmla="*/ 235398 w 305248"/>
              <a:gd name="connsiteY16" fmla="*/ 96039 h 1512089"/>
              <a:gd name="connsiteX17" fmla="*/ 184598 w 305248"/>
              <a:gd name="connsiteY17" fmla="*/ 26189 h 1512089"/>
              <a:gd name="connsiteX18" fmla="*/ 190948 w 305248"/>
              <a:gd name="connsiteY18" fmla="*/ 102389 h 1512089"/>
              <a:gd name="connsiteX19" fmla="*/ 140148 w 305248"/>
              <a:gd name="connsiteY19" fmla="*/ 32539 h 1512089"/>
              <a:gd name="connsiteX20" fmla="*/ 127448 w 305248"/>
              <a:gd name="connsiteY20" fmla="*/ 108739 h 1512089"/>
              <a:gd name="connsiteX21" fmla="*/ 85358 w 305248"/>
              <a:gd name="connsiteY21" fmla="*/ 2782 h 1512089"/>
              <a:gd name="connsiteX22" fmla="*/ 51248 w 305248"/>
              <a:gd name="connsiteY22" fmla="*/ 64289 h 1512089"/>
              <a:gd name="connsiteX23" fmla="*/ 204 w 305248"/>
              <a:gd name="connsiteY23" fmla="*/ 0 h 1512089"/>
              <a:gd name="connsiteX24" fmla="*/ 0 w 305248"/>
              <a:gd name="connsiteY24" fmla="*/ 130947 h 1512089"/>
              <a:gd name="connsiteX0" fmla="*/ 1651 w 306899"/>
              <a:gd name="connsiteY0" fmla="*/ 130947 h 1512089"/>
              <a:gd name="connsiteX1" fmla="*/ 4033 w 306899"/>
              <a:gd name="connsiteY1" fmla="*/ 184151 h 1512089"/>
              <a:gd name="connsiteX2" fmla="*/ 64 w 306899"/>
              <a:gd name="connsiteY2" fmla="*/ 385908 h 1512089"/>
              <a:gd name="connsiteX3" fmla="*/ 8449 w 306899"/>
              <a:gd name="connsiteY3" fmla="*/ 1473989 h 1512089"/>
              <a:gd name="connsiteX4" fmla="*/ 65599 w 306899"/>
              <a:gd name="connsiteY4" fmla="*/ 1397789 h 1512089"/>
              <a:gd name="connsiteX5" fmla="*/ 110049 w 306899"/>
              <a:gd name="connsiteY5" fmla="*/ 1473989 h 1512089"/>
              <a:gd name="connsiteX6" fmla="*/ 154499 w 306899"/>
              <a:gd name="connsiteY6" fmla="*/ 1416839 h 1512089"/>
              <a:gd name="connsiteX7" fmla="*/ 179899 w 306899"/>
              <a:gd name="connsiteY7" fmla="*/ 1461289 h 1512089"/>
              <a:gd name="connsiteX8" fmla="*/ 179899 w 306899"/>
              <a:gd name="connsiteY8" fmla="*/ 1397789 h 1512089"/>
              <a:gd name="connsiteX9" fmla="*/ 243399 w 306899"/>
              <a:gd name="connsiteY9" fmla="*/ 1467639 h 1512089"/>
              <a:gd name="connsiteX10" fmla="*/ 262449 w 306899"/>
              <a:gd name="connsiteY10" fmla="*/ 1499389 h 1512089"/>
              <a:gd name="connsiteX11" fmla="*/ 262449 w 306899"/>
              <a:gd name="connsiteY11" fmla="*/ 1442239 h 1512089"/>
              <a:gd name="connsiteX12" fmla="*/ 306899 w 306899"/>
              <a:gd name="connsiteY12" fmla="*/ 1512089 h 1512089"/>
              <a:gd name="connsiteX13" fmla="*/ 306899 w 306899"/>
              <a:gd name="connsiteY13" fmla="*/ 789 h 1512089"/>
              <a:gd name="connsiteX14" fmla="*/ 275149 w 306899"/>
              <a:gd name="connsiteY14" fmla="*/ 64289 h 1512089"/>
              <a:gd name="connsiteX15" fmla="*/ 249749 w 306899"/>
              <a:gd name="connsiteY15" fmla="*/ 19839 h 1512089"/>
              <a:gd name="connsiteX16" fmla="*/ 237049 w 306899"/>
              <a:gd name="connsiteY16" fmla="*/ 96039 h 1512089"/>
              <a:gd name="connsiteX17" fmla="*/ 186249 w 306899"/>
              <a:gd name="connsiteY17" fmla="*/ 26189 h 1512089"/>
              <a:gd name="connsiteX18" fmla="*/ 192599 w 306899"/>
              <a:gd name="connsiteY18" fmla="*/ 102389 h 1512089"/>
              <a:gd name="connsiteX19" fmla="*/ 141799 w 306899"/>
              <a:gd name="connsiteY19" fmla="*/ 32539 h 1512089"/>
              <a:gd name="connsiteX20" fmla="*/ 129099 w 306899"/>
              <a:gd name="connsiteY20" fmla="*/ 108739 h 1512089"/>
              <a:gd name="connsiteX21" fmla="*/ 87009 w 306899"/>
              <a:gd name="connsiteY21" fmla="*/ 2782 h 1512089"/>
              <a:gd name="connsiteX22" fmla="*/ 52899 w 306899"/>
              <a:gd name="connsiteY22" fmla="*/ 64289 h 1512089"/>
              <a:gd name="connsiteX23" fmla="*/ 1855 w 306899"/>
              <a:gd name="connsiteY23" fmla="*/ 0 h 1512089"/>
              <a:gd name="connsiteX24" fmla="*/ 1651 w 306899"/>
              <a:gd name="connsiteY24" fmla="*/ 130947 h 1512089"/>
              <a:gd name="connsiteX0" fmla="*/ 0 w 305248"/>
              <a:gd name="connsiteY0" fmla="*/ 130947 h 1512089"/>
              <a:gd name="connsiteX1" fmla="*/ 2382 w 305248"/>
              <a:gd name="connsiteY1" fmla="*/ 184151 h 1512089"/>
              <a:gd name="connsiteX2" fmla="*/ 6554 w 305248"/>
              <a:gd name="connsiteY2" fmla="*/ 391471 h 1512089"/>
              <a:gd name="connsiteX3" fmla="*/ 6798 w 305248"/>
              <a:gd name="connsiteY3" fmla="*/ 1473989 h 1512089"/>
              <a:gd name="connsiteX4" fmla="*/ 63948 w 305248"/>
              <a:gd name="connsiteY4" fmla="*/ 1397789 h 1512089"/>
              <a:gd name="connsiteX5" fmla="*/ 108398 w 305248"/>
              <a:gd name="connsiteY5" fmla="*/ 1473989 h 1512089"/>
              <a:gd name="connsiteX6" fmla="*/ 152848 w 305248"/>
              <a:gd name="connsiteY6" fmla="*/ 1416839 h 1512089"/>
              <a:gd name="connsiteX7" fmla="*/ 178248 w 305248"/>
              <a:gd name="connsiteY7" fmla="*/ 1461289 h 1512089"/>
              <a:gd name="connsiteX8" fmla="*/ 178248 w 305248"/>
              <a:gd name="connsiteY8" fmla="*/ 1397789 h 1512089"/>
              <a:gd name="connsiteX9" fmla="*/ 241748 w 305248"/>
              <a:gd name="connsiteY9" fmla="*/ 1467639 h 1512089"/>
              <a:gd name="connsiteX10" fmla="*/ 260798 w 305248"/>
              <a:gd name="connsiteY10" fmla="*/ 1499389 h 1512089"/>
              <a:gd name="connsiteX11" fmla="*/ 260798 w 305248"/>
              <a:gd name="connsiteY11" fmla="*/ 1442239 h 1512089"/>
              <a:gd name="connsiteX12" fmla="*/ 305248 w 305248"/>
              <a:gd name="connsiteY12" fmla="*/ 1512089 h 1512089"/>
              <a:gd name="connsiteX13" fmla="*/ 305248 w 305248"/>
              <a:gd name="connsiteY13" fmla="*/ 789 h 1512089"/>
              <a:gd name="connsiteX14" fmla="*/ 273498 w 305248"/>
              <a:gd name="connsiteY14" fmla="*/ 64289 h 1512089"/>
              <a:gd name="connsiteX15" fmla="*/ 248098 w 305248"/>
              <a:gd name="connsiteY15" fmla="*/ 19839 h 1512089"/>
              <a:gd name="connsiteX16" fmla="*/ 235398 w 305248"/>
              <a:gd name="connsiteY16" fmla="*/ 96039 h 1512089"/>
              <a:gd name="connsiteX17" fmla="*/ 184598 w 305248"/>
              <a:gd name="connsiteY17" fmla="*/ 26189 h 1512089"/>
              <a:gd name="connsiteX18" fmla="*/ 190948 w 305248"/>
              <a:gd name="connsiteY18" fmla="*/ 102389 h 1512089"/>
              <a:gd name="connsiteX19" fmla="*/ 140148 w 305248"/>
              <a:gd name="connsiteY19" fmla="*/ 32539 h 1512089"/>
              <a:gd name="connsiteX20" fmla="*/ 127448 w 305248"/>
              <a:gd name="connsiteY20" fmla="*/ 108739 h 1512089"/>
              <a:gd name="connsiteX21" fmla="*/ 85358 w 305248"/>
              <a:gd name="connsiteY21" fmla="*/ 2782 h 1512089"/>
              <a:gd name="connsiteX22" fmla="*/ 51248 w 305248"/>
              <a:gd name="connsiteY22" fmla="*/ 64289 h 1512089"/>
              <a:gd name="connsiteX23" fmla="*/ 204 w 305248"/>
              <a:gd name="connsiteY23" fmla="*/ 0 h 1512089"/>
              <a:gd name="connsiteX24" fmla="*/ 0 w 305248"/>
              <a:gd name="connsiteY24" fmla="*/ 130947 h 1512089"/>
              <a:gd name="connsiteX0" fmla="*/ 5902 w 305044"/>
              <a:gd name="connsiteY0" fmla="*/ 103138 h 1512089"/>
              <a:gd name="connsiteX1" fmla="*/ 2178 w 305044"/>
              <a:gd name="connsiteY1" fmla="*/ 184151 h 1512089"/>
              <a:gd name="connsiteX2" fmla="*/ 6350 w 305044"/>
              <a:gd name="connsiteY2" fmla="*/ 391471 h 1512089"/>
              <a:gd name="connsiteX3" fmla="*/ 6594 w 305044"/>
              <a:gd name="connsiteY3" fmla="*/ 1473989 h 1512089"/>
              <a:gd name="connsiteX4" fmla="*/ 63744 w 305044"/>
              <a:gd name="connsiteY4" fmla="*/ 1397789 h 1512089"/>
              <a:gd name="connsiteX5" fmla="*/ 108194 w 305044"/>
              <a:gd name="connsiteY5" fmla="*/ 1473989 h 1512089"/>
              <a:gd name="connsiteX6" fmla="*/ 152644 w 305044"/>
              <a:gd name="connsiteY6" fmla="*/ 1416839 h 1512089"/>
              <a:gd name="connsiteX7" fmla="*/ 178044 w 305044"/>
              <a:gd name="connsiteY7" fmla="*/ 1461289 h 1512089"/>
              <a:gd name="connsiteX8" fmla="*/ 178044 w 305044"/>
              <a:gd name="connsiteY8" fmla="*/ 1397789 h 1512089"/>
              <a:gd name="connsiteX9" fmla="*/ 241544 w 305044"/>
              <a:gd name="connsiteY9" fmla="*/ 1467639 h 1512089"/>
              <a:gd name="connsiteX10" fmla="*/ 260594 w 305044"/>
              <a:gd name="connsiteY10" fmla="*/ 1499389 h 1512089"/>
              <a:gd name="connsiteX11" fmla="*/ 260594 w 305044"/>
              <a:gd name="connsiteY11" fmla="*/ 1442239 h 1512089"/>
              <a:gd name="connsiteX12" fmla="*/ 305044 w 305044"/>
              <a:gd name="connsiteY12" fmla="*/ 1512089 h 1512089"/>
              <a:gd name="connsiteX13" fmla="*/ 305044 w 305044"/>
              <a:gd name="connsiteY13" fmla="*/ 789 h 1512089"/>
              <a:gd name="connsiteX14" fmla="*/ 273294 w 305044"/>
              <a:gd name="connsiteY14" fmla="*/ 64289 h 1512089"/>
              <a:gd name="connsiteX15" fmla="*/ 247894 w 305044"/>
              <a:gd name="connsiteY15" fmla="*/ 19839 h 1512089"/>
              <a:gd name="connsiteX16" fmla="*/ 235194 w 305044"/>
              <a:gd name="connsiteY16" fmla="*/ 96039 h 1512089"/>
              <a:gd name="connsiteX17" fmla="*/ 184394 w 305044"/>
              <a:gd name="connsiteY17" fmla="*/ 26189 h 1512089"/>
              <a:gd name="connsiteX18" fmla="*/ 190744 w 305044"/>
              <a:gd name="connsiteY18" fmla="*/ 102389 h 1512089"/>
              <a:gd name="connsiteX19" fmla="*/ 139944 w 305044"/>
              <a:gd name="connsiteY19" fmla="*/ 32539 h 1512089"/>
              <a:gd name="connsiteX20" fmla="*/ 127244 w 305044"/>
              <a:gd name="connsiteY20" fmla="*/ 108739 h 1512089"/>
              <a:gd name="connsiteX21" fmla="*/ 85154 w 305044"/>
              <a:gd name="connsiteY21" fmla="*/ 2782 h 1512089"/>
              <a:gd name="connsiteX22" fmla="*/ 51044 w 305044"/>
              <a:gd name="connsiteY22" fmla="*/ 64289 h 1512089"/>
              <a:gd name="connsiteX23" fmla="*/ 0 w 305044"/>
              <a:gd name="connsiteY23" fmla="*/ 0 h 1512089"/>
              <a:gd name="connsiteX24" fmla="*/ 5902 w 305044"/>
              <a:gd name="connsiteY24" fmla="*/ 103138 h 1512089"/>
              <a:gd name="connsiteX0" fmla="*/ 3724 w 302866"/>
              <a:gd name="connsiteY0" fmla="*/ 102349 h 1511300"/>
              <a:gd name="connsiteX1" fmla="*/ 0 w 302866"/>
              <a:gd name="connsiteY1" fmla="*/ 183362 h 1511300"/>
              <a:gd name="connsiteX2" fmla="*/ 4172 w 302866"/>
              <a:gd name="connsiteY2" fmla="*/ 390682 h 1511300"/>
              <a:gd name="connsiteX3" fmla="*/ 4416 w 302866"/>
              <a:gd name="connsiteY3" fmla="*/ 1473200 h 1511300"/>
              <a:gd name="connsiteX4" fmla="*/ 61566 w 302866"/>
              <a:gd name="connsiteY4" fmla="*/ 1397000 h 1511300"/>
              <a:gd name="connsiteX5" fmla="*/ 106016 w 302866"/>
              <a:gd name="connsiteY5" fmla="*/ 1473200 h 1511300"/>
              <a:gd name="connsiteX6" fmla="*/ 150466 w 302866"/>
              <a:gd name="connsiteY6" fmla="*/ 1416050 h 1511300"/>
              <a:gd name="connsiteX7" fmla="*/ 175866 w 302866"/>
              <a:gd name="connsiteY7" fmla="*/ 1460500 h 1511300"/>
              <a:gd name="connsiteX8" fmla="*/ 175866 w 302866"/>
              <a:gd name="connsiteY8" fmla="*/ 1397000 h 1511300"/>
              <a:gd name="connsiteX9" fmla="*/ 239366 w 302866"/>
              <a:gd name="connsiteY9" fmla="*/ 1466850 h 1511300"/>
              <a:gd name="connsiteX10" fmla="*/ 258416 w 302866"/>
              <a:gd name="connsiteY10" fmla="*/ 1498600 h 1511300"/>
              <a:gd name="connsiteX11" fmla="*/ 258416 w 302866"/>
              <a:gd name="connsiteY11" fmla="*/ 1441450 h 1511300"/>
              <a:gd name="connsiteX12" fmla="*/ 302866 w 302866"/>
              <a:gd name="connsiteY12" fmla="*/ 1511300 h 1511300"/>
              <a:gd name="connsiteX13" fmla="*/ 302866 w 302866"/>
              <a:gd name="connsiteY13" fmla="*/ 0 h 1511300"/>
              <a:gd name="connsiteX14" fmla="*/ 271116 w 302866"/>
              <a:gd name="connsiteY14" fmla="*/ 63500 h 1511300"/>
              <a:gd name="connsiteX15" fmla="*/ 245716 w 302866"/>
              <a:gd name="connsiteY15" fmla="*/ 19050 h 1511300"/>
              <a:gd name="connsiteX16" fmla="*/ 233016 w 302866"/>
              <a:gd name="connsiteY16" fmla="*/ 95250 h 1511300"/>
              <a:gd name="connsiteX17" fmla="*/ 182216 w 302866"/>
              <a:gd name="connsiteY17" fmla="*/ 25400 h 1511300"/>
              <a:gd name="connsiteX18" fmla="*/ 188566 w 302866"/>
              <a:gd name="connsiteY18" fmla="*/ 101600 h 1511300"/>
              <a:gd name="connsiteX19" fmla="*/ 137766 w 302866"/>
              <a:gd name="connsiteY19" fmla="*/ 31750 h 1511300"/>
              <a:gd name="connsiteX20" fmla="*/ 125066 w 302866"/>
              <a:gd name="connsiteY20" fmla="*/ 107950 h 1511300"/>
              <a:gd name="connsiteX21" fmla="*/ 82976 w 302866"/>
              <a:gd name="connsiteY21" fmla="*/ 1993 h 1511300"/>
              <a:gd name="connsiteX22" fmla="*/ 48866 w 302866"/>
              <a:gd name="connsiteY22" fmla="*/ 63500 h 1511300"/>
              <a:gd name="connsiteX23" fmla="*/ 3928 w 302866"/>
              <a:gd name="connsiteY23" fmla="*/ 4773 h 1511300"/>
              <a:gd name="connsiteX24" fmla="*/ 3724 w 302866"/>
              <a:gd name="connsiteY24" fmla="*/ 102349 h 1511300"/>
              <a:gd name="connsiteX0" fmla="*/ 0 w 299142"/>
              <a:gd name="connsiteY0" fmla="*/ 102349 h 1511300"/>
              <a:gd name="connsiteX1" fmla="*/ 346 w 299142"/>
              <a:gd name="connsiteY1" fmla="*/ 200047 h 1511300"/>
              <a:gd name="connsiteX2" fmla="*/ 448 w 299142"/>
              <a:gd name="connsiteY2" fmla="*/ 390682 h 1511300"/>
              <a:gd name="connsiteX3" fmla="*/ 692 w 299142"/>
              <a:gd name="connsiteY3" fmla="*/ 1473200 h 1511300"/>
              <a:gd name="connsiteX4" fmla="*/ 57842 w 299142"/>
              <a:gd name="connsiteY4" fmla="*/ 1397000 h 1511300"/>
              <a:gd name="connsiteX5" fmla="*/ 102292 w 299142"/>
              <a:gd name="connsiteY5" fmla="*/ 1473200 h 1511300"/>
              <a:gd name="connsiteX6" fmla="*/ 146742 w 299142"/>
              <a:gd name="connsiteY6" fmla="*/ 1416050 h 1511300"/>
              <a:gd name="connsiteX7" fmla="*/ 172142 w 299142"/>
              <a:gd name="connsiteY7" fmla="*/ 1460500 h 1511300"/>
              <a:gd name="connsiteX8" fmla="*/ 172142 w 299142"/>
              <a:gd name="connsiteY8" fmla="*/ 1397000 h 1511300"/>
              <a:gd name="connsiteX9" fmla="*/ 235642 w 299142"/>
              <a:gd name="connsiteY9" fmla="*/ 1466850 h 1511300"/>
              <a:gd name="connsiteX10" fmla="*/ 254692 w 299142"/>
              <a:gd name="connsiteY10" fmla="*/ 1498600 h 1511300"/>
              <a:gd name="connsiteX11" fmla="*/ 254692 w 299142"/>
              <a:gd name="connsiteY11" fmla="*/ 1441450 h 1511300"/>
              <a:gd name="connsiteX12" fmla="*/ 299142 w 299142"/>
              <a:gd name="connsiteY12" fmla="*/ 1511300 h 1511300"/>
              <a:gd name="connsiteX13" fmla="*/ 299142 w 299142"/>
              <a:gd name="connsiteY13" fmla="*/ 0 h 1511300"/>
              <a:gd name="connsiteX14" fmla="*/ 267392 w 299142"/>
              <a:gd name="connsiteY14" fmla="*/ 63500 h 1511300"/>
              <a:gd name="connsiteX15" fmla="*/ 241992 w 299142"/>
              <a:gd name="connsiteY15" fmla="*/ 19050 h 1511300"/>
              <a:gd name="connsiteX16" fmla="*/ 229292 w 299142"/>
              <a:gd name="connsiteY16" fmla="*/ 95250 h 1511300"/>
              <a:gd name="connsiteX17" fmla="*/ 178492 w 299142"/>
              <a:gd name="connsiteY17" fmla="*/ 25400 h 1511300"/>
              <a:gd name="connsiteX18" fmla="*/ 184842 w 299142"/>
              <a:gd name="connsiteY18" fmla="*/ 101600 h 1511300"/>
              <a:gd name="connsiteX19" fmla="*/ 134042 w 299142"/>
              <a:gd name="connsiteY19" fmla="*/ 31750 h 1511300"/>
              <a:gd name="connsiteX20" fmla="*/ 121342 w 299142"/>
              <a:gd name="connsiteY20" fmla="*/ 107950 h 1511300"/>
              <a:gd name="connsiteX21" fmla="*/ 79252 w 299142"/>
              <a:gd name="connsiteY21" fmla="*/ 1993 h 1511300"/>
              <a:gd name="connsiteX22" fmla="*/ 45142 w 299142"/>
              <a:gd name="connsiteY22" fmla="*/ 63500 h 1511300"/>
              <a:gd name="connsiteX23" fmla="*/ 204 w 299142"/>
              <a:gd name="connsiteY23" fmla="*/ 4773 h 1511300"/>
              <a:gd name="connsiteX24" fmla="*/ 0 w 299142"/>
              <a:gd name="connsiteY24" fmla="*/ 102349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9142" h="1511300">
                <a:moveTo>
                  <a:pt x="0" y="102349"/>
                </a:moveTo>
                <a:cubicBezTo>
                  <a:pt x="115" y="134915"/>
                  <a:pt x="231" y="167481"/>
                  <a:pt x="346" y="200047"/>
                </a:cubicBezTo>
                <a:cubicBezTo>
                  <a:pt x="1058" y="219097"/>
                  <a:pt x="-264" y="371632"/>
                  <a:pt x="448" y="390682"/>
                </a:cubicBezTo>
                <a:cubicBezTo>
                  <a:pt x="2565" y="803432"/>
                  <a:pt x="-1425" y="1060450"/>
                  <a:pt x="692" y="1473200"/>
                </a:cubicBezTo>
                <a:lnTo>
                  <a:pt x="57842" y="1397000"/>
                </a:lnTo>
                <a:lnTo>
                  <a:pt x="102292" y="1473200"/>
                </a:lnTo>
                <a:lnTo>
                  <a:pt x="146742" y="1416050"/>
                </a:lnTo>
                <a:lnTo>
                  <a:pt x="172142" y="1460500"/>
                </a:lnTo>
                <a:lnTo>
                  <a:pt x="172142" y="1397000"/>
                </a:lnTo>
                <a:lnTo>
                  <a:pt x="235642" y="1466850"/>
                </a:lnTo>
                <a:lnTo>
                  <a:pt x="254692" y="1498600"/>
                </a:lnTo>
                <a:lnTo>
                  <a:pt x="254692" y="1441450"/>
                </a:lnTo>
                <a:lnTo>
                  <a:pt x="299142" y="1511300"/>
                </a:lnTo>
                <a:lnTo>
                  <a:pt x="299142" y="0"/>
                </a:lnTo>
                <a:lnTo>
                  <a:pt x="267392" y="63500"/>
                </a:lnTo>
                <a:lnTo>
                  <a:pt x="241992" y="19050"/>
                </a:lnTo>
                <a:lnTo>
                  <a:pt x="229292" y="95250"/>
                </a:lnTo>
                <a:lnTo>
                  <a:pt x="178492" y="25400"/>
                </a:lnTo>
                <a:lnTo>
                  <a:pt x="184842" y="101600"/>
                </a:lnTo>
                <a:lnTo>
                  <a:pt x="134042" y="31750"/>
                </a:lnTo>
                <a:lnTo>
                  <a:pt x="121342" y="107950"/>
                </a:lnTo>
                <a:lnTo>
                  <a:pt x="79252" y="1993"/>
                </a:lnTo>
                <a:lnTo>
                  <a:pt x="45142" y="63500"/>
                </a:lnTo>
                <a:lnTo>
                  <a:pt x="204" y="4773"/>
                </a:lnTo>
                <a:lnTo>
                  <a:pt x="0" y="10234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6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1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B435E7-A3DB-564D-8CD2-25BB3F986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6D6C9B-F7A8-BD45-8DB0-1193AFD23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61319CC-6B4B-244F-A723-D6C676999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CACEAA2-DA81-4E4F-92E2-E2DD7E542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F5E5AD9-9855-9E41-82D9-6D82E3FD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A0A5759-4376-874A-B3FD-C24B8AEA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1478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611721-4260-4944-8B2F-76E994865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064BA9B-0CF6-A247-A0FB-7CABF6765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FF2E0CA-DCC9-FC4E-88E3-CF4ECCE8B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FCBAAF-0207-384F-9F02-3783FE9D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B6D245-CB31-7C40-A7EA-28BDFA49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D9E3064-E293-9F46-9EC6-0D280D07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65271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EBA59B-09B3-BB45-95F7-50331BEF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72F27AD-CA3B-2646-9DC8-8FC402F49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490E1E-5098-F546-A206-58F84B35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68CC39-F23A-814D-83C5-A5CEAD2F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7430A34-0FBD-4543-AC15-FAE592D3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01180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39D5919-A0CF-B04A-AD7D-9986AE6FD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FD886D8-BF03-374A-BDCF-D8257FBAE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7C1F04-E525-D64E-9961-43A46A4C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D71B4D-8AF6-2C47-ABBF-621D0F69A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733FA2-8FC6-F64D-9F30-7DAB0B65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3783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BD3D9C-676F-AA4E-B2D3-2C076BDA2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1DEAD5-51C0-DA48-9785-EC7170449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AC86F8-B6B7-594C-BD07-77AA0E872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B02842-B0AB-D54E-955B-D33F336D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AF7A32-6B80-414E-8D55-B94C4648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6781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871020-DA89-6A4D-A011-6EF95D9E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9D7CABE-D4D7-C146-AE3A-ED5D3B655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FA9EDE-654A-4740-A4F6-21B32F54F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2AFF1B-C3DD-0C46-A92A-E4F76ACF4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11EBB4-3C96-6342-80A0-26A0A6C1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659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3F9779-459E-054A-B2A8-32F5D4BA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EE1242-41BD-0241-9DE4-AD50C8DC6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4A1AD92-397F-B548-AB8F-220CBE337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9B06054-A5AE-3C4F-8645-52F311FC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E0C3331-269F-3143-9081-F398E039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04A9B09-5834-2545-BA39-3780F2FB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3537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DF679-6EE2-9E4E-A9BD-6D836D6A4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5BB61A-626E-BA4F-B4A7-FEE436D56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24344E1-9C76-AA43-9779-3D1B8515D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8FF2456-5B3B-7D48-8063-3BEC3819A9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C5FC440-0C9B-A846-8E5B-A60B65A6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24DD6B8-F3FC-4046-8A77-2B443EE6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EDA9996-8C23-FF49-967F-F6276A07B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9527121-24FE-E84F-9529-17A4C9C5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0715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34BD8F-5AB4-8E48-855E-19C39F0FC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0B2962-860D-FE41-B0CE-4CFE7A41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F82527D-EAE4-AC46-BB4C-D01CB4E7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5787ED8-A5F4-C541-81B3-EDA1AA45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596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363B492-57D9-E844-AE88-9C9339206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3E3BC91-12E8-0646-88BC-CD97F38A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09BE04-BC13-D14F-A543-5E5BA2F8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79343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613B21F-7519-BE48-A69E-74463C029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B4B9FA9-9DD2-B645-9F04-8A1D40F4B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C451E9B-BF0B-D548-AB55-FFDC765A8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8FEF7B7-0BEE-A04A-A5FC-29436F943A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3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D51E2F8-2AAE-3241-842C-D06E4CE1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3D99A7A-A38F-314E-AF9B-8468DA02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5C0BD0D-389F-8744-B72F-5EC5BD4E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7E6858-A5EE-D14F-96CD-0D492AB53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14D859-C1FE-934F-90F0-D85FB48F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9B3C94-CC6F-764A-B61C-A362CCFCD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B42C6D-DD50-184C-B924-FFB370C03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A7DCE-B05C-474C-B478-A853D8885827}" type="datetimeFigureOut">
              <a:rPr kumimoji="1" lang="zh-TW" altLang="en-US" smtClean="0"/>
              <a:t>2021/6/1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E85C1AF-CAC2-7047-84F1-9C1B1E2E2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E48480-A795-E044-A0E5-AA54CF062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AAD18-A650-B84A-8611-EB227A866D3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783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B13ED8C-FFE2-E24C-ABB2-4C502459E0CA}"/>
              </a:ext>
            </a:extLst>
          </p:cNvPr>
          <p:cNvSpPr txBox="1"/>
          <p:nvPr/>
        </p:nvSpPr>
        <p:spPr>
          <a:xfrm>
            <a:off x="1924503" y="1667861"/>
            <a:ext cx="8416019" cy="31547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CN" altLang="en-US" sz="13800" b="1" dirty="0">
                <a:ln w="38100">
                  <a:solidFill>
                    <a:schemeClr val="bg1"/>
                  </a:solidFill>
                </a:ln>
                <a:solidFill>
                  <a:srgbClr val="941100"/>
                </a:solidFill>
                <a:effectLst>
                  <a:glow rad="88900">
                    <a:srgbClr val="941100"/>
                  </a:glow>
                </a:effectLst>
                <a:latin typeface="Yuanti SC" panose="02010600040101010101" pitchFamily="2" charset="-122"/>
                <a:ea typeface="Yuanti SC" panose="02010600040101010101" pitchFamily="2" charset="-122"/>
              </a:rPr>
              <a:t>百</a:t>
            </a:r>
            <a:r>
              <a:rPr kumimoji="1" lang="zh-CN" altLang="en-US" sz="19900" b="1" dirty="0">
                <a:ln w="38100">
                  <a:solidFill>
                    <a:schemeClr val="bg1"/>
                  </a:solidFill>
                </a:ln>
                <a:solidFill>
                  <a:srgbClr val="941100"/>
                </a:solidFill>
                <a:effectLst>
                  <a:glow rad="88900">
                    <a:srgbClr val="941100"/>
                  </a:glow>
                </a:effectLst>
                <a:latin typeface="Yuanti SC" panose="02010600040101010101" pitchFamily="2" charset="-122"/>
                <a:ea typeface="Yuanti SC" panose="02010600040101010101" pitchFamily="2" charset="-122"/>
              </a:rPr>
              <a:t>家</a:t>
            </a:r>
            <a:r>
              <a:rPr kumimoji="1" lang="zh-CN" altLang="en-US" sz="13800" b="1" dirty="0">
                <a:ln w="38100">
                  <a:solidFill>
                    <a:schemeClr val="bg1"/>
                  </a:solidFill>
                </a:ln>
                <a:solidFill>
                  <a:srgbClr val="941100"/>
                </a:solidFill>
                <a:effectLst>
                  <a:glow rad="88900">
                    <a:srgbClr val="941100"/>
                  </a:glow>
                </a:effectLst>
                <a:latin typeface="Yuanti SC" panose="02010600040101010101" pitchFamily="2" charset="-122"/>
                <a:ea typeface="Yuanti SC" panose="02010600040101010101" pitchFamily="2" charset="-122"/>
              </a:rPr>
              <a:t>風景</a:t>
            </a:r>
            <a:endParaRPr kumimoji="1" lang="zh-TW" altLang="en-US" sz="13800" b="1" dirty="0">
              <a:ln w="38100">
                <a:solidFill>
                  <a:schemeClr val="bg1"/>
                </a:solidFill>
              </a:ln>
              <a:solidFill>
                <a:srgbClr val="941100"/>
              </a:solidFill>
              <a:effectLst>
                <a:glow rad="88900">
                  <a:srgbClr val="941100"/>
                </a:glow>
              </a:effectLst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1542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EC2A37-4576-9F42-9B05-E3F3C427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30" y="0"/>
            <a:ext cx="1036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8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D4361E6-EEEB-2C4C-B90E-C1C983D67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53"/>
          <a:stretch/>
        </p:blipFill>
        <p:spPr>
          <a:xfrm>
            <a:off x="1166593" y="0"/>
            <a:ext cx="9931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79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B12FC3-9666-F24F-87A2-BCB220C63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" t="8421" r="2971" b="6666"/>
          <a:stretch/>
        </p:blipFill>
        <p:spPr>
          <a:xfrm>
            <a:off x="1069718" y="0"/>
            <a:ext cx="101830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7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7CD273B-DA91-834E-99C1-079B9DDFF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8" t="10525" r="2621" b="5030"/>
          <a:stretch/>
        </p:blipFill>
        <p:spPr>
          <a:xfrm>
            <a:off x="1291265" y="0"/>
            <a:ext cx="999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omany.net/cdn-cgi/image/w=800,fit=scale-down,f=auto/https:/castle.womany.net/images/content/pictures/113689/content_womany_ying_mu_kuai_zhao_2020_06_24_16_25_07_1592987170-20614-0020-8883.png">
            <a:extLst>
              <a:ext uri="{FF2B5EF4-FFF2-40B4-BE49-F238E27FC236}">
                <a16:creationId xmlns:a16="http://schemas.microsoft.com/office/drawing/2014/main" id="{1C09882A-4F1F-7846-8724-E43A0C40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16" y="-1099322"/>
            <a:ext cx="12758057" cy="85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A0447F4-888D-7D42-A029-85218987DC15}"/>
              </a:ext>
            </a:extLst>
          </p:cNvPr>
          <p:cNvSpPr txBox="1"/>
          <p:nvPr/>
        </p:nvSpPr>
        <p:spPr>
          <a:xfrm>
            <a:off x="288757" y="112294"/>
            <a:ext cx="4780547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8000" b="1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家</a:t>
            </a:r>
            <a:r>
              <a:rPr kumimoji="1" lang="zh-CN" altLang="en-US" sz="8000" b="1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人</a:t>
            </a:r>
            <a:r>
              <a:rPr kumimoji="1" lang="en-US" altLang="zh-CN" sz="8000" b="1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…</a:t>
            </a:r>
            <a:endParaRPr kumimoji="1" lang="zh-TW" altLang="en-US" sz="8000" b="1" dirty="0">
              <a:solidFill>
                <a:schemeClr val="bg1"/>
              </a:solidFill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5DB46A3-E311-BE4E-8C2C-E09B50E75512}"/>
              </a:ext>
            </a:extLst>
          </p:cNvPr>
          <p:cNvSpPr txBox="1"/>
          <p:nvPr/>
        </p:nvSpPr>
        <p:spPr>
          <a:xfrm>
            <a:off x="168442" y="1616661"/>
            <a:ext cx="80451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現在的家庭可能因為工作、感情、種種關係有很多不同的樣貌</a:t>
            </a:r>
            <a:endParaRPr kumimoji="1" lang="zh-TW" altLang="en-US" sz="44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292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廁所女神.mp4">
            <a:hlinkClick r:id="" action="ppaction://media"/>
            <a:extLst>
              <a:ext uri="{FF2B5EF4-FFF2-40B4-BE49-F238E27FC236}">
                <a16:creationId xmlns:a16="http://schemas.microsoft.com/office/drawing/2014/main" id="{9F724759-856A-DC4A-9011-0E6198B5E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8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EE693CF-B413-DF41-B9CD-164A46170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51" y="-171218"/>
            <a:ext cx="10592961" cy="750245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C3FAE8-94D8-094D-90EB-F57651A7C126}"/>
              </a:ext>
            </a:extLst>
          </p:cNvPr>
          <p:cNvSpPr/>
          <p:nvPr/>
        </p:nvSpPr>
        <p:spPr>
          <a:xfrm>
            <a:off x="8277726" y="1090864"/>
            <a:ext cx="2566737" cy="2919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CA92AD-E0E8-2D49-9CA8-8C21E259A5FD}"/>
              </a:ext>
            </a:extLst>
          </p:cNvPr>
          <p:cNvSpPr/>
          <p:nvPr/>
        </p:nvSpPr>
        <p:spPr>
          <a:xfrm>
            <a:off x="1122944" y="560094"/>
            <a:ext cx="82456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花菜小學搬過去跟外婆一起住的時候有哪些回憶？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83B24FE-4A13-6A4C-B9C5-F44E91380439}"/>
              </a:ext>
            </a:extLst>
          </p:cNvPr>
          <p:cNvSpPr/>
          <p:nvPr/>
        </p:nvSpPr>
        <p:spPr>
          <a:xfrm>
            <a:off x="5214265" y="2307413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進入高中大學？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03325C-C19D-FF48-8140-266E53D3434C}"/>
              </a:ext>
            </a:extLst>
          </p:cNvPr>
          <p:cNvSpPr/>
          <p:nvPr/>
        </p:nvSpPr>
        <p:spPr>
          <a:xfrm>
            <a:off x="5710986" y="3751783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還有出社會工作？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DE64C2-ABB1-E449-A1E6-846EBDA759C3}"/>
              </a:ext>
            </a:extLst>
          </p:cNvPr>
          <p:cNvSpPr/>
          <p:nvPr/>
        </p:nvSpPr>
        <p:spPr>
          <a:xfrm>
            <a:off x="6345731" y="5272609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奶奶過世的時候？</a:t>
            </a:r>
          </a:p>
        </p:txBody>
      </p:sp>
    </p:spTree>
    <p:extLst>
      <p:ext uri="{BB962C8B-B14F-4D97-AF65-F5344CB8AC3E}">
        <p14:creationId xmlns:p14="http://schemas.microsoft.com/office/powerpoint/2010/main" val="57873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558121B-8B9C-2A41-889E-440CB5754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87"/>
            <a:ext cx="12542875" cy="823268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F62A367-0906-7A46-A042-F87ADA2D53F0}"/>
              </a:ext>
            </a:extLst>
          </p:cNvPr>
          <p:cNvSpPr/>
          <p:nvPr/>
        </p:nvSpPr>
        <p:spPr>
          <a:xfrm>
            <a:off x="7058526" y="-304800"/>
            <a:ext cx="4668253" cy="3733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A8A45CF-D4B0-904B-BD17-E629FD2F6E81}"/>
              </a:ext>
            </a:extLst>
          </p:cNvPr>
          <p:cNvSpPr/>
          <p:nvPr/>
        </p:nvSpPr>
        <p:spPr>
          <a:xfrm>
            <a:off x="7122694" y="161716"/>
            <a:ext cx="45399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800" b="1" dirty="0">
                <a:latin typeface="Yuanti SC" panose="02010600040101010101" pitchFamily="2" charset="-122"/>
                <a:ea typeface="Yuanti SC" panose="02010600040101010101" pitchFamily="2" charset="-122"/>
              </a:rPr>
              <a:t>花菜對於她的家，對於外婆、她的家人是怎樣的心情？</a:t>
            </a:r>
          </a:p>
        </p:txBody>
      </p:sp>
    </p:spTree>
    <p:extLst>
      <p:ext uri="{BB962C8B-B14F-4D97-AF65-F5344CB8AC3E}">
        <p14:creationId xmlns:p14="http://schemas.microsoft.com/office/powerpoint/2010/main" val="436088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5295423-2824-8D46-A1B4-B662F622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812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75A2FD2-16CE-374D-B5D6-3BA9518F66E8}"/>
              </a:ext>
            </a:extLst>
          </p:cNvPr>
          <p:cNvSpPr/>
          <p:nvPr/>
        </p:nvSpPr>
        <p:spPr>
          <a:xfrm>
            <a:off x="5694947" y="1283369"/>
            <a:ext cx="2566737" cy="2919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E243B8-11A7-6740-90EF-421C523D6D5C}"/>
              </a:ext>
            </a:extLst>
          </p:cNvPr>
          <p:cNvSpPr/>
          <p:nvPr/>
        </p:nvSpPr>
        <p:spPr>
          <a:xfrm>
            <a:off x="2711116" y="1155174"/>
            <a:ext cx="104594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所以在這個家裡，</a:t>
            </a:r>
          </a:p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但發生過快樂的故事，</a:t>
            </a:r>
          </a:p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也發生過傷心難過，憤怒衝突，</a:t>
            </a:r>
            <a:endParaRPr kumimoji="1" lang="en-US" altLang="zh-TW" sz="44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甚至是痛苦的故事，</a:t>
            </a:r>
          </a:p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每個家每天可能都有不同故事在發生</a:t>
            </a:r>
          </a:p>
        </p:txBody>
      </p:sp>
    </p:spTree>
    <p:extLst>
      <p:ext uri="{BB962C8B-B14F-4D97-AF65-F5344CB8AC3E}">
        <p14:creationId xmlns:p14="http://schemas.microsoft.com/office/powerpoint/2010/main" val="4280682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5295423-2824-8D46-A1B4-B662F622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812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75A2FD2-16CE-374D-B5D6-3BA9518F66E8}"/>
              </a:ext>
            </a:extLst>
          </p:cNvPr>
          <p:cNvSpPr/>
          <p:nvPr/>
        </p:nvSpPr>
        <p:spPr>
          <a:xfrm>
            <a:off x="5694947" y="1283369"/>
            <a:ext cx="2566737" cy="2919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E243B8-11A7-6740-90EF-421C523D6D5C}"/>
              </a:ext>
            </a:extLst>
          </p:cNvPr>
          <p:cNvSpPr/>
          <p:nvPr/>
        </p:nvSpPr>
        <p:spPr>
          <a:xfrm>
            <a:off x="144380" y="786206"/>
            <a:ext cx="1257701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隨著小花菜經歷不同成長的階段，</a:t>
            </a:r>
          </a:p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跟外婆有不一樣的互動方法</a:t>
            </a:r>
          </a:p>
          <a:p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她對家庭的感覺也可能不一樣，</a:t>
            </a:r>
          </a:p>
          <a:p>
            <a:r>
              <a:rPr kumimoji="1" lang="zh-TW" altLang="en-US" sz="4400" b="1" dirty="0">
                <a:solidFill>
                  <a:srgbClr val="FF0000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很多時候家人不是不愛，而是不知道怎麼愛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824735D-3F2A-154E-9E50-6429D05182B9}"/>
              </a:ext>
            </a:extLst>
          </p:cNvPr>
          <p:cNvSpPr/>
          <p:nvPr/>
        </p:nvSpPr>
        <p:spPr>
          <a:xfrm>
            <a:off x="2982585" y="4154906"/>
            <a:ext cx="88024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4800" b="1" dirty="0">
                <a:solidFill>
                  <a:srgbClr val="945200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互相愛著的人為什麼要互相傷害</a:t>
            </a:r>
          </a:p>
        </p:txBody>
      </p:sp>
    </p:spTree>
    <p:extLst>
      <p:ext uri="{BB962C8B-B14F-4D97-AF65-F5344CB8AC3E}">
        <p14:creationId xmlns:p14="http://schemas.microsoft.com/office/powerpoint/2010/main" val="110320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7E16412-0547-124E-B397-92481A05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2107AA1-FEBE-EE43-B103-593D9F72E3AD}"/>
              </a:ext>
            </a:extLst>
          </p:cNvPr>
          <p:cNvSpPr/>
          <p:nvPr/>
        </p:nvSpPr>
        <p:spPr>
          <a:xfrm>
            <a:off x="898357" y="1982450"/>
            <a:ext cx="101706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我們今天就要來想一想</a:t>
            </a:r>
          </a:p>
          <a:p>
            <a:pPr algn="ctr"/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請大家紀錄一個</a:t>
            </a:r>
            <a:r>
              <a:rPr kumimoji="1" lang="zh-TW" altLang="en-US" sz="5400" b="1" dirty="0">
                <a:solidFill>
                  <a:srgbClr val="EB8B9B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你自己的家</a:t>
            </a:r>
            <a:r>
              <a:rPr kumimoji="1" lang="zh-TW" altLang="en-US" sz="4400" b="1" dirty="0">
                <a:latin typeface="Yuanti SC" panose="02010600040101010101" pitchFamily="2" charset="-122"/>
                <a:ea typeface="Yuanti SC" panose="02010600040101010101" pitchFamily="2" charset="-122"/>
              </a:rPr>
              <a:t>的故事</a:t>
            </a:r>
          </a:p>
        </p:txBody>
      </p:sp>
    </p:spTree>
    <p:extLst>
      <p:ext uri="{BB962C8B-B14F-4D97-AF65-F5344CB8AC3E}">
        <p14:creationId xmlns:p14="http://schemas.microsoft.com/office/powerpoint/2010/main" val="48410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A4A672-7560-EB4B-8390-2E7DCE05B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000"/>
            <a:ext cx="12576132" cy="838408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28D7F06-B04E-2D48-B10E-DB51A0881662}"/>
              </a:ext>
            </a:extLst>
          </p:cNvPr>
          <p:cNvSpPr/>
          <p:nvPr/>
        </p:nvSpPr>
        <p:spPr>
          <a:xfrm>
            <a:off x="-75782" y="-635000"/>
            <a:ext cx="13033332" cy="866348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EB13A57-4184-6943-9E6A-6B93A180370F}"/>
              </a:ext>
            </a:extLst>
          </p:cNvPr>
          <p:cNvSpPr txBox="1"/>
          <p:nvPr/>
        </p:nvSpPr>
        <p:spPr>
          <a:xfrm>
            <a:off x="2294786" y="556222"/>
            <a:ext cx="933268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我家一天的日常</a:t>
            </a:r>
            <a:endParaRPr kumimoji="1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紀錄平時家人的生活情況</a:t>
            </a:r>
            <a:endParaRPr kumimoji="1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TW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TW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我家特別的故事</a:t>
            </a:r>
            <a:endParaRPr kumimoji="1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紀錄與家人一起共渡的時光</a:t>
            </a:r>
            <a:endParaRPr kumimoji="1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TW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TW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我與某個家人的故事</a:t>
            </a:r>
            <a:endParaRPr kumimoji="1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紀錄和那個家人互動的狀況</a:t>
            </a:r>
            <a:endParaRPr kumimoji="1" lang="en-US" altLang="zh-TW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1202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15238</TotalTime>
  <Words>237</Words>
  <Application>Microsoft Macintosh PowerPoint</Application>
  <PresentationFormat>寬螢幕</PresentationFormat>
  <Paragraphs>31</Paragraphs>
  <Slides>13</Slides>
  <Notes>2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Microsoft YaHei</vt:lpstr>
      <vt:lpstr>Yuanti SC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使用者</dc:creator>
  <cp:lastModifiedBy>文嘉 劉</cp:lastModifiedBy>
  <cp:revision>278</cp:revision>
  <dcterms:created xsi:type="dcterms:W3CDTF">2020-08-26T03:45:30Z</dcterms:created>
  <dcterms:modified xsi:type="dcterms:W3CDTF">2021-06-01T02:09:40Z</dcterms:modified>
</cp:coreProperties>
</file>